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</p:sldMasterIdLst>
  <p:notesMasterIdLst>
    <p:notesMasterId r:id="rId20"/>
  </p:notesMasterIdLst>
  <p:handoutMasterIdLst>
    <p:handoutMasterId r:id="rId21"/>
  </p:handoutMasterIdLst>
  <p:sldIdLst>
    <p:sldId id="319" r:id="rId3"/>
    <p:sldId id="335" r:id="rId4"/>
    <p:sldId id="340" r:id="rId5"/>
    <p:sldId id="321" r:id="rId6"/>
    <p:sldId id="346" r:id="rId7"/>
    <p:sldId id="338" r:id="rId8"/>
    <p:sldId id="339" r:id="rId9"/>
    <p:sldId id="343" r:id="rId10"/>
    <p:sldId id="344" r:id="rId11"/>
    <p:sldId id="347" r:id="rId12"/>
    <p:sldId id="333" r:id="rId13"/>
    <p:sldId id="345" r:id="rId14"/>
    <p:sldId id="328" r:id="rId15"/>
    <p:sldId id="349" r:id="rId16"/>
    <p:sldId id="351" r:id="rId17"/>
    <p:sldId id="334" r:id="rId18"/>
    <p:sldId id="332" r:id="rId19"/>
  </p:sldIdLst>
  <p:sldSz cx="18286413" cy="10287000"/>
  <p:notesSz cx="6858000" cy="9144000"/>
  <p:defaultTextStyle>
    <a:defPPr>
      <a:defRPr lang="en-US"/>
    </a:defPPr>
    <a:lvl1pPr marL="0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C6DEB483-54FB-41B3-B6AB-CC4216F1B8DC}">
          <p14:sldIdLst>
            <p14:sldId id="319"/>
            <p14:sldId id="335"/>
            <p14:sldId id="340"/>
            <p14:sldId id="321"/>
            <p14:sldId id="346"/>
            <p14:sldId id="338"/>
            <p14:sldId id="339"/>
            <p14:sldId id="343"/>
            <p14:sldId id="344"/>
            <p14:sldId id="347"/>
            <p14:sldId id="333"/>
            <p14:sldId id="345"/>
            <p14:sldId id="328"/>
            <p14:sldId id="349"/>
            <p14:sldId id="351"/>
            <p14:sldId id="334"/>
            <p14:sldId id="3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372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3EA3F8"/>
    <a:srgbClr val="0F0634"/>
    <a:srgbClr val="06105A"/>
    <a:srgbClr val="000C68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5" autoAdjust="0"/>
    <p:restoredTop sz="92982" autoAdjust="0"/>
  </p:normalViewPr>
  <p:slideViewPr>
    <p:cSldViewPr showGuides="1">
      <p:cViewPr varScale="1">
        <p:scale>
          <a:sx n="72" d="100"/>
          <a:sy n="72" d="100"/>
        </p:scale>
        <p:origin x="876" y="60"/>
      </p:cViewPr>
      <p:guideLst>
        <p:guide orient="horz" pos="5372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notesViewPr>
    <p:cSldViewPr showGuides="1">
      <p:cViewPr varScale="1">
        <p:scale>
          <a:sx n="86" d="100"/>
          <a:sy n="86" d="100"/>
        </p:scale>
        <p:origin x="-384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33536-0B1C-4113-81A9-88933E6B5E35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39D4A-42BD-4661-A34B-169B9D4948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243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DAB2DA-10AE-4BD6-BFC1-534DE09D66C3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1ECDC-7530-4EA9-86FD-4E56342A475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94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FX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1ECDC-7530-4EA9-86FD-4E56342A475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551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FX </a:t>
            </a:r>
            <a:r>
              <a:rPr lang="fr-FR" dirty="0" err="1"/>
              <a:t>idee</a:t>
            </a:r>
            <a:r>
              <a:rPr lang="fr-FR" dirty="0"/>
              <a:t> qui lie IOT et notre majeure</a:t>
            </a:r>
          </a:p>
          <a:p>
            <a:r>
              <a:rPr lang="fr-FR" dirty="0"/>
              <a:t>Utilisation de tout types de technologies, aspect connexion, capteur, envoie de fichiers</a:t>
            </a:r>
          </a:p>
          <a:p>
            <a:r>
              <a:rPr lang="fr-FR" dirty="0"/>
              <a:t>Boitier connecté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1ECDC-7530-4EA9-86FD-4E56342A475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55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FX </a:t>
            </a:r>
            <a:r>
              <a:rPr lang="fr-FR" dirty="0" err="1"/>
              <a:t>prevetion</a:t>
            </a:r>
            <a:r>
              <a:rPr lang="fr-FR" dirty="0"/>
              <a:t> en générale valeur </a:t>
            </a:r>
            <a:r>
              <a:rPr lang="fr-FR" dirty="0" err="1"/>
              <a:t>etc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1ECDC-7530-4EA9-86FD-4E56342A475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942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Java = code </a:t>
            </a:r>
            <a:r>
              <a:rPr lang="fr-FR" dirty="0" err="1"/>
              <a:t>processing</a:t>
            </a:r>
            <a:r>
              <a:rPr lang="fr-FR" dirty="0"/>
              <a:t> : fait le lien entre la data </a:t>
            </a:r>
            <a:r>
              <a:rPr lang="fr-FR" dirty="0" err="1"/>
              <a:t>geré</a:t>
            </a:r>
            <a:r>
              <a:rPr lang="fr-FR" dirty="0"/>
              <a:t> avec le c et le </a:t>
            </a:r>
            <a:r>
              <a:rPr lang="fr-FR" dirty="0" err="1"/>
              <a:t>arduino</a:t>
            </a:r>
            <a:endParaRPr lang="fr-FR" dirty="0"/>
          </a:p>
          <a:p>
            <a:r>
              <a:rPr lang="fr-FR" dirty="0"/>
              <a:t>C = lecture et écriture de fichier </a:t>
            </a:r>
          </a:p>
          <a:p>
            <a:r>
              <a:rPr lang="fr-FR" dirty="0"/>
              <a:t>Arduino = analyser la data des capteurs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1ECDC-7530-4EA9-86FD-4E56342A475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672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辺形 8"/>
          <p:cNvSpPr/>
          <p:nvPr userDrawn="1"/>
        </p:nvSpPr>
        <p:spPr>
          <a:xfrm>
            <a:off x="2302446" y="3353513"/>
            <a:ext cx="13465496" cy="3302155"/>
          </a:xfrm>
          <a:prstGeom prst="parallelogram">
            <a:avLst>
              <a:gd name="adj" fmla="val 55566"/>
            </a:avLst>
          </a:prstGeom>
          <a:solidFill>
            <a:srgbClr val="FFFFF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4427035" y="3991372"/>
            <a:ext cx="10044763" cy="1189757"/>
          </a:xfrm>
          <a:prstGeom prst="rect">
            <a:avLst/>
          </a:prstGeom>
        </p:spPr>
        <p:txBody>
          <a:bodyPr/>
          <a:lstStyle>
            <a:lvl1pPr algn="l">
              <a:lnSpc>
                <a:spcPts val="9000"/>
              </a:lnSpc>
              <a:defRPr sz="9600" baseline="0">
                <a:solidFill>
                  <a:schemeClr val="bg1"/>
                </a:solidFill>
                <a:latin typeface="Bebas Neue Regular" pitchFamily="50" charset="0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33902">
            <a:off x="-1044000" y="5180019"/>
            <a:ext cx="8782393" cy="136042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33902">
            <a:off x="10188000" y="3739857"/>
            <a:ext cx="8782393" cy="1360425"/>
          </a:xfrm>
          <a:prstGeom prst="rect">
            <a:avLst/>
          </a:prstGeom>
        </p:spPr>
      </p:pic>
      <p:sp>
        <p:nvSpPr>
          <p:cNvPr id="7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407613" y="4934253"/>
            <a:ext cx="9992177" cy="7853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5400" baseline="0">
                <a:solidFill>
                  <a:schemeClr val="bg1"/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0" hasCustomPrompt="1"/>
          </p:nvPr>
        </p:nvSpPr>
        <p:spPr>
          <a:xfrm>
            <a:off x="4390678" y="5791572"/>
            <a:ext cx="9577064" cy="43204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tx1">
                    <a:alpha val="5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Information Here</a:t>
            </a:r>
          </a:p>
        </p:txBody>
      </p:sp>
    </p:spTree>
    <p:extLst>
      <p:ext uri="{BB962C8B-B14F-4D97-AF65-F5344CB8AC3E}">
        <p14:creationId xmlns:p14="http://schemas.microsoft.com/office/powerpoint/2010/main" val="72503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0997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862286" y="2335188"/>
            <a:ext cx="7704063" cy="5976664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ts val="10000"/>
              </a:lnSpc>
              <a:defRPr sz="120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8782372" y="3415308"/>
            <a:ext cx="8209706" cy="345638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+mn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19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5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718270" y="2119164"/>
            <a:ext cx="16633848" cy="597666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36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altLang="ja-JP" dirty="0"/>
              <a:t>Text Here</a:t>
            </a:r>
            <a:br>
              <a:rPr lang="en-US" altLang="ja-JP" dirty="0"/>
            </a:br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778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- 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ctrTitle" hasCustomPrompt="1"/>
          </p:nvPr>
        </p:nvSpPr>
        <p:spPr>
          <a:xfrm>
            <a:off x="7198990" y="1831132"/>
            <a:ext cx="10441160" cy="36004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11000"/>
              </a:lnSpc>
              <a:defRPr sz="120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7198990" y="5431532"/>
            <a:ext cx="10441160" cy="34563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+mn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838950" cy="10287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 Here</a:t>
            </a:r>
          </a:p>
        </p:txBody>
      </p:sp>
    </p:spTree>
    <p:extLst>
      <p:ext uri="{BB962C8B-B14F-4D97-AF65-F5344CB8AC3E}">
        <p14:creationId xmlns:p14="http://schemas.microsoft.com/office/powerpoint/2010/main" val="202633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5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allAtOnce"/>
      <p:bldP spid="6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282009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 -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1" hasCustomPrompt="1"/>
          </p:nvPr>
        </p:nvSpPr>
        <p:spPr>
          <a:xfrm>
            <a:off x="790278" y="4207396"/>
            <a:ext cx="5400600" cy="5400600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effectLst>
            <a:innerShdw blurRad="114300">
              <a:prstClr val="black"/>
            </a:innerShdw>
          </a:effectLst>
        </p:spPr>
        <p:txBody>
          <a:bodyPr wrap="none" anchor="ctr">
            <a:normAutofit/>
          </a:bodyPr>
          <a:lstStyle>
            <a:lvl1pPr algn="ctr">
              <a:defRPr sz="7200" baseline="0">
                <a:solidFill>
                  <a:schemeClr val="tx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2806800" y="4927476"/>
            <a:ext cx="1439862" cy="143986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3" hasCustomPrompt="1"/>
          </p:nvPr>
        </p:nvSpPr>
        <p:spPr>
          <a:xfrm>
            <a:off x="1006303" y="7447756"/>
            <a:ext cx="4896544" cy="576263"/>
          </a:xfrm>
        </p:spPr>
        <p:txBody>
          <a:bodyPr>
            <a:noAutofit/>
          </a:bodyPr>
          <a:lstStyle>
            <a:lvl1pPr algn="ctr">
              <a:defRPr sz="3200" baseline="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543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allAtOnce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 - 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3" hasCustomPrompt="1"/>
          </p:nvPr>
        </p:nvSpPr>
        <p:spPr>
          <a:xfrm>
            <a:off x="502245" y="7951812"/>
            <a:ext cx="8640167" cy="2016224"/>
          </a:xfrm>
        </p:spPr>
        <p:txBody>
          <a:bodyPr anchor="b">
            <a:noAutofit/>
          </a:bodyPr>
          <a:lstStyle>
            <a:lvl1pPr algn="l">
              <a:lnSpc>
                <a:spcPts val="8000"/>
              </a:lnSpc>
              <a:defRPr sz="8000" baseline="0">
                <a:solidFill>
                  <a:schemeClr val="bg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 HERE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96427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4" hasCustomPrompt="1"/>
          </p:nvPr>
        </p:nvSpPr>
        <p:spPr>
          <a:xfrm>
            <a:off x="862286" y="4207396"/>
            <a:ext cx="16561840" cy="1728192"/>
          </a:xfrm>
        </p:spPr>
        <p:txBody>
          <a:bodyPr anchor="ctr">
            <a:noAutofit/>
          </a:bodyPr>
          <a:lstStyle>
            <a:lvl1pPr algn="ctr">
              <a:defRPr sz="9600"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01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4294" y="3847356"/>
            <a:ext cx="16344031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4294" y="4495428"/>
            <a:ext cx="16344031" cy="2304256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617565"/>
      </p:ext>
    </p:extLst>
  </p:cSld>
  <p:clrMapOvr>
    <a:masterClrMapping/>
  </p:clrMapOvr>
  <p:transition spd="slow" advTm="3627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06302" y="6079603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06302" y="6655667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4" name="円/楕円 53"/>
          <p:cNvSpPr/>
          <p:nvPr userDrawn="1"/>
        </p:nvSpPr>
        <p:spPr>
          <a:xfrm>
            <a:off x="1946977" y="4423420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2272699" y="4729455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grpSp>
        <p:nvGrpSpPr>
          <p:cNvPr id="56" name="グループ化 55"/>
          <p:cNvGrpSpPr/>
          <p:nvPr userDrawn="1"/>
        </p:nvGrpSpPr>
        <p:grpSpPr>
          <a:xfrm>
            <a:off x="1438350" y="2906286"/>
            <a:ext cx="2277393" cy="1301110"/>
            <a:chOff x="3409429" y="2695228"/>
            <a:chExt cx="2277393" cy="1301110"/>
          </a:xfrm>
        </p:grpSpPr>
        <p:sp>
          <p:nvSpPr>
            <p:cNvPr id="57" name="正方形/長方形 56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二等辺三角形 57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9" name="テキスト プレースホルダー 70"/>
          <p:cNvSpPr>
            <a:spLocks noGrp="1"/>
          </p:cNvSpPr>
          <p:nvPr>
            <p:ph type="body" sz="quarter" idx="54" hasCustomPrompt="1"/>
          </p:nvPr>
        </p:nvSpPr>
        <p:spPr>
          <a:xfrm>
            <a:off x="1555503" y="3122310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7" name="直線コネクタ 6"/>
          <p:cNvCxnSpPr>
            <a:endCxn id="54" idx="2"/>
          </p:cNvCxnSpPr>
          <p:nvPr userDrawn="1"/>
        </p:nvCxnSpPr>
        <p:spPr>
          <a:xfrm>
            <a:off x="0" y="5053490"/>
            <a:ext cx="1946977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4292645" y="6079603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4292645" y="6655667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5233320" y="4423420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図プレースホルダー 5"/>
          <p:cNvSpPr>
            <a:spLocks noGrp="1"/>
          </p:cNvSpPr>
          <p:nvPr>
            <p:ph type="pic" sz="quarter" idx="57" hasCustomPrompt="1"/>
          </p:nvPr>
        </p:nvSpPr>
        <p:spPr>
          <a:xfrm>
            <a:off x="5559042" y="4729455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grpSp>
        <p:nvGrpSpPr>
          <p:cNvPr id="65" name="グループ化 64"/>
          <p:cNvGrpSpPr/>
          <p:nvPr userDrawn="1"/>
        </p:nvGrpSpPr>
        <p:grpSpPr>
          <a:xfrm>
            <a:off x="4724693" y="2906286"/>
            <a:ext cx="2277393" cy="1301110"/>
            <a:chOff x="3409429" y="2695228"/>
            <a:chExt cx="2277393" cy="1301110"/>
          </a:xfrm>
        </p:grpSpPr>
        <p:sp>
          <p:nvSpPr>
            <p:cNvPr id="66" name="正方形/長方形 65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二等辺三角形 66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8" name="テキスト プレースホルダー 70"/>
          <p:cNvSpPr>
            <a:spLocks noGrp="1"/>
          </p:cNvSpPr>
          <p:nvPr>
            <p:ph type="body" sz="quarter" idx="58" hasCustomPrompt="1"/>
          </p:nvPr>
        </p:nvSpPr>
        <p:spPr>
          <a:xfrm>
            <a:off x="4841846" y="3122310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69" name="直線コネクタ 68"/>
          <p:cNvCxnSpPr>
            <a:stCxn id="54" idx="6"/>
            <a:endCxn id="63" idx="2"/>
          </p:cNvCxnSpPr>
          <p:nvPr userDrawn="1"/>
        </p:nvCxnSpPr>
        <p:spPr>
          <a:xfrm>
            <a:off x="3207117" y="5053490"/>
            <a:ext cx="2026203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7581228" y="6079603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9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7581228" y="6655667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0" name="円/楕円 79"/>
          <p:cNvSpPr/>
          <p:nvPr userDrawn="1"/>
        </p:nvSpPr>
        <p:spPr>
          <a:xfrm>
            <a:off x="8521903" y="4423420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1" name="図プレースホルダー 5"/>
          <p:cNvSpPr>
            <a:spLocks noGrp="1"/>
          </p:cNvSpPr>
          <p:nvPr>
            <p:ph type="pic" sz="quarter" idx="61" hasCustomPrompt="1"/>
          </p:nvPr>
        </p:nvSpPr>
        <p:spPr>
          <a:xfrm>
            <a:off x="8847625" y="4729455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grpSp>
        <p:nvGrpSpPr>
          <p:cNvPr id="82" name="グループ化 81"/>
          <p:cNvGrpSpPr/>
          <p:nvPr userDrawn="1"/>
        </p:nvGrpSpPr>
        <p:grpSpPr>
          <a:xfrm>
            <a:off x="8013276" y="2906286"/>
            <a:ext cx="2277393" cy="1301110"/>
            <a:chOff x="3409429" y="2695228"/>
            <a:chExt cx="2277393" cy="1301110"/>
          </a:xfrm>
        </p:grpSpPr>
        <p:sp>
          <p:nvSpPr>
            <p:cNvPr id="83" name="正方形/長方形 82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二等辺三角形 83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5" name="テキスト プレースホルダー 70"/>
          <p:cNvSpPr>
            <a:spLocks noGrp="1"/>
          </p:cNvSpPr>
          <p:nvPr>
            <p:ph type="body" sz="quarter" idx="62" hasCustomPrompt="1"/>
          </p:nvPr>
        </p:nvSpPr>
        <p:spPr>
          <a:xfrm>
            <a:off x="8130429" y="3122310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86" name="直線コネクタ 85"/>
          <p:cNvCxnSpPr>
            <a:stCxn id="63" idx="6"/>
            <a:endCxn id="80" idx="2"/>
          </p:cNvCxnSpPr>
          <p:nvPr userDrawn="1"/>
        </p:nvCxnSpPr>
        <p:spPr>
          <a:xfrm>
            <a:off x="6493460" y="5053490"/>
            <a:ext cx="2028443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10871398" y="6079603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8" name="テキスト プレースホルダー 11"/>
          <p:cNvSpPr>
            <a:spLocks noGrp="1"/>
          </p:cNvSpPr>
          <p:nvPr>
            <p:ph type="body" sz="quarter" idx="64" hasCustomPrompt="1"/>
          </p:nvPr>
        </p:nvSpPr>
        <p:spPr>
          <a:xfrm>
            <a:off x="10871398" y="6655667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9" name="円/楕円 88"/>
          <p:cNvSpPr/>
          <p:nvPr userDrawn="1"/>
        </p:nvSpPr>
        <p:spPr>
          <a:xfrm>
            <a:off x="11812073" y="4423420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0" name="図プレースホルダー 5"/>
          <p:cNvSpPr>
            <a:spLocks noGrp="1"/>
          </p:cNvSpPr>
          <p:nvPr>
            <p:ph type="pic" sz="quarter" idx="65" hasCustomPrompt="1"/>
          </p:nvPr>
        </p:nvSpPr>
        <p:spPr>
          <a:xfrm>
            <a:off x="12137795" y="4729455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grpSp>
        <p:nvGrpSpPr>
          <p:cNvPr id="91" name="グループ化 90"/>
          <p:cNvGrpSpPr/>
          <p:nvPr userDrawn="1"/>
        </p:nvGrpSpPr>
        <p:grpSpPr>
          <a:xfrm>
            <a:off x="11303446" y="2906286"/>
            <a:ext cx="2277393" cy="1301110"/>
            <a:chOff x="3409429" y="2695228"/>
            <a:chExt cx="2277393" cy="1301110"/>
          </a:xfrm>
        </p:grpSpPr>
        <p:sp>
          <p:nvSpPr>
            <p:cNvPr id="92" name="正方形/長方形 91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二等辺三角形 92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4" name="テキスト プレースホルダー 70"/>
          <p:cNvSpPr>
            <a:spLocks noGrp="1"/>
          </p:cNvSpPr>
          <p:nvPr>
            <p:ph type="body" sz="quarter" idx="66" hasCustomPrompt="1"/>
          </p:nvPr>
        </p:nvSpPr>
        <p:spPr>
          <a:xfrm>
            <a:off x="11420599" y="3122310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95" name="直線コネクタ 94"/>
          <p:cNvCxnSpPr>
            <a:stCxn id="80" idx="6"/>
            <a:endCxn id="89" idx="2"/>
          </p:cNvCxnSpPr>
          <p:nvPr userDrawn="1"/>
        </p:nvCxnSpPr>
        <p:spPr>
          <a:xfrm>
            <a:off x="9782043" y="5053490"/>
            <a:ext cx="2030030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14157741" y="6079603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7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14157741" y="6655667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8" name="円/楕円 97"/>
          <p:cNvSpPr/>
          <p:nvPr userDrawn="1"/>
        </p:nvSpPr>
        <p:spPr>
          <a:xfrm>
            <a:off x="15098416" y="4423420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9" name="図プレースホルダー 5"/>
          <p:cNvSpPr>
            <a:spLocks noGrp="1"/>
          </p:cNvSpPr>
          <p:nvPr>
            <p:ph type="pic" sz="quarter" idx="69" hasCustomPrompt="1"/>
          </p:nvPr>
        </p:nvSpPr>
        <p:spPr>
          <a:xfrm>
            <a:off x="15424138" y="4729455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grpSp>
        <p:nvGrpSpPr>
          <p:cNvPr id="100" name="グループ化 99"/>
          <p:cNvGrpSpPr/>
          <p:nvPr userDrawn="1"/>
        </p:nvGrpSpPr>
        <p:grpSpPr>
          <a:xfrm>
            <a:off x="14589789" y="2906286"/>
            <a:ext cx="2277393" cy="1301110"/>
            <a:chOff x="3409429" y="2695228"/>
            <a:chExt cx="2277393" cy="1301110"/>
          </a:xfrm>
        </p:grpSpPr>
        <p:sp>
          <p:nvSpPr>
            <p:cNvPr id="101" name="正方形/長方形 100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二等辺三角形 101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3" name="テキスト プレースホルダー 70"/>
          <p:cNvSpPr>
            <a:spLocks noGrp="1"/>
          </p:cNvSpPr>
          <p:nvPr>
            <p:ph type="body" sz="quarter" idx="70" hasCustomPrompt="1"/>
          </p:nvPr>
        </p:nvSpPr>
        <p:spPr>
          <a:xfrm>
            <a:off x="14706942" y="3122310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104" name="直線コネクタ 103"/>
          <p:cNvCxnSpPr>
            <a:stCxn id="89" idx="6"/>
            <a:endCxn id="98" idx="2"/>
          </p:cNvCxnSpPr>
          <p:nvPr userDrawn="1"/>
        </p:nvCxnSpPr>
        <p:spPr>
          <a:xfrm>
            <a:off x="13072213" y="5053490"/>
            <a:ext cx="2026203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>
            <a:stCxn id="98" idx="6"/>
          </p:cNvCxnSpPr>
          <p:nvPr userDrawn="1"/>
        </p:nvCxnSpPr>
        <p:spPr>
          <a:xfrm>
            <a:off x="16358556" y="5053490"/>
            <a:ext cx="1927857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984734"/>
      </p:ext>
    </p:extLst>
  </p:cSld>
  <p:clrMapOvr>
    <a:masterClrMapping/>
  </p:clrMapOvr>
  <p:transition spd="slow" advTm="3627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5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250"/>
                            </p:stCondLst>
                            <p:childTnLst>
                              <p:par>
                                <p:cTn id="4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50"/>
                            </p:stCondLst>
                            <p:childTnLst>
                              <p:par>
                                <p:cTn id="61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250"/>
                            </p:stCondLst>
                            <p:childTnLst>
                              <p:par>
                                <p:cTn id="7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3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500"/>
                            </p:stCondLst>
                            <p:childTnLst>
                              <p:par>
                                <p:cTn id="10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25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750"/>
                            </p:stCondLst>
                            <p:childTnLst>
                              <p:par>
                                <p:cTn id="11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3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8250"/>
                            </p:stCondLst>
                            <p:childTnLst>
                              <p:par>
                                <p:cTn id="131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8750"/>
                            </p:stCondLst>
                            <p:childTnLst>
                              <p:par>
                                <p:cTn id="1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9500"/>
                            </p:stCondLst>
                            <p:childTnLst>
                              <p:par>
                                <p:cTn id="1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5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3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0500"/>
                            </p:stCondLst>
                            <p:childTnLst>
                              <p:par>
                                <p:cTn id="166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7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1750"/>
                            </p:stCondLst>
                            <p:childTnLst>
                              <p:par>
                                <p:cTn id="1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animBg="1"/>
      <p:bldP spid="55" grpId="0"/>
      <p:bldP spid="59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/>
      <p:bldP spid="68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0" grpId="0" animBg="1"/>
      <p:bldP spid="81" grpId="0"/>
      <p:bldP spid="85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9" grpId="0" animBg="1"/>
      <p:bldP spid="90" grpId="0"/>
      <p:bldP spid="94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8" grpId="0" animBg="1"/>
      <p:bldP spid="99" grpId="0"/>
      <p:bldP spid="103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辺形 8"/>
          <p:cNvSpPr/>
          <p:nvPr userDrawn="1"/>
        </p:nvSpPr>
        <p:spPr>
          <a:xfrm>
            <a:off x="2302446" y="3353513"/>
            <a:ext cx="13465496" cy="3302155"/>
          </a:xfrm>
          <a:prstGeom prst="parallelogram">
            <a:avLst>
              <a:gd name="adj" fmla="val 55566"/>
            </a:avLst>
          </a:prstGeom>
          <a:solidFill>
            <a:srgbClr val="FFFFF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4427035" y="4207396"/>
            <a:ext cx="10044763" cy="1189757"/>
          </a:xfrm>
          <a:prstGeom prst="rect">
            <a:avLst/>
          </a:prstGeom>
        </p:spPr>
        <p:txBody>
          <a:bodyPr/>
          <a:lstStyle>
            <a:lvl1pPr algn="l">
              <a:lnSpc>
                <a:spcPts val="9000"/>
              </a:lnSpc>
              <a:defRPr sz="9600" baseline="0">
                <a:solidFill>
                  <a:schemeClr val="bg1"/>
                </a:solidFill>
                <a:latin typeface="Bebas Neue Regular" pitchFamily="50" charset="0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33902">
            <a:off x="-1044000" y="5180019"/>
            <a:ext cx="8782393" cy="136042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33902">
            <a:off x="10188000" y="3739857"/>
            <a:ext cx="8782393" cy="1360425"/>
          </a:xfrm>
          <a:prstGeom prst="rect">
            <a:avLst/>
          </a:prstGeom>
        </p:spPr>
      </p:pic>
      <p:sp>
        <p:nvSpPr>
          <p:cNvPr id="7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407613" y="5150277"/>
            <a:ext cx="9992177" cy="7853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5400" baseline="0">
                <a:solidFill>
                  <a:schemeClr val="bg1"/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57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2 Column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1438350" y="2767236"/>
            <a:ext cx="5976664" cy="597666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279110" y="2839244"/>
            <a:ext cx="8999215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279110" y="3487316"/>
            <a:ext cx="8999215" cy="2016224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8280895" y="6079604"/>
            <a:ext cx="8999215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8280895" y="6727676"/>
            <a:ext cx="8999215" cy="2016224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37965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1438350" y="2767236"/>
            <a:ext cx="5976664" cy="597666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279110" y="3991372"/>
            <a:ext cx="8999215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279110" y="4639444"/>
            <a:ext cx="8999215" cy="2952328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8022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Columns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1438350" y="2623220"/>
            <a:ext cx="2808312" cy="2808313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4892948" y="3055268"/>
            <a:ext cx="12385377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892948" y="3703340"/>
            <a:ext cx="12385377" cy="1656184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4894733" y="6439644"/>
            <a:ext cx="12385377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4894733" y="7087716"/>
            <a:ext cx="12385377" cy="1656184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16" name="図プレースホルダー 8"/>
          <p:cNvSpPr>
            <a:spLocks noGrp="1"/>
          </p:cNvSpPr>
          <p:nvPr>
            <p:ph type="pic" sz="quarter" idx="19" hasCustomPrompt="1"/>
          </p:nvPr>
        </p:nvSpPr>
        <p:spPr>
          <a:xfrm>
            <a:off x="1438350" y="6223620"/>
            <a:ext cx="2808312" cy="2808313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409708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</p:bldLst>
  </p:timing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- 4 Columns -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1438350" y="2623220"/>
            <a:ext cx="2808312" cy="2808313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4678709" y="3055268"/>
            <a:ext cx="44637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678709" y="3703340"/>
            <a:ext cx="4463703" cy="1728192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4680494" y="6439644"/>
            <a:ext cx="44637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4680494" y="7087716"/>
            <a:ext cx="4463703" cy="1728192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16" name="図プレースホルダー 8"/>
          <p:cNvSpPr>
            <a:spLocks noGrp="1"/>
          </p:cNvSpPr>
          <p:nvPr>
            <p:ph type="pic" sz="quarter" idx="19" hasCustomPrompt="1"/>
          </p:nvPr>
        </p:nvSpPr>
        <p:spPr>
          <a:xfrm>
            <a:off x="1438350" y="6223620"/>
            <a:ext cx="2808312" cy="2808313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8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>
            <a:off x="9647262" y="2623219"/>
            <a:ext cx="2808312" cy="2808313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885041" y="3055267"/>
            <a:ext cx="44637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885041" y="3703339"/>
            <a:ext cx="4463703" cy="1728192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2886826" y="6439643"/>
            <a:ext cx="44637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2886826" y="7087715"/>
            <a:ext cx="4463703" cy="1728192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図プレースホルダー 8"/>
          <p:cNvSpPr>
            <a:spLocks noGrp="1"/>
          </p:cNvSpPr>
          <p:nvPr>
            <p:ph type="pic" sz="quarter" idx="25" hasCustomPrompt="1"/>
          </p:nvPr>
        </p:nvSpPr>
        <p:spPr>
          <a:xfrm>
            <a:off x="9647262" y="6223619"/>
            <a:ext cx="2808312" cy="2808313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788206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8" grpId="0" animBg="1"/>
      <p:bldP spid="2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</p:bldLst>
  </p:timing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-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1150318" y="2767235"/>
            <a:ext cx="3456384" cy="345638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4294" y="6727676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4294" y="7375748"/>
            <a:ext cx="3960440" cy="2088232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25" name="図プレースホルダー 8"/>
          <p:cNvSpPr>
            <a:spLocks noGrp="1"/>
          </p:cNvSpPr>
          <p:nvPr>
            <p:ph type="pic" sz="quarter" idx="19" hasCustomPrompt="1"/>
          </p:nvPr>
        </p:nvSpPr>
        <p:spPr>
          <a:xfrm>
            <a:off x="5326782" y="2767235"/>
            <a:ext cx="3456384" cy="345638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5110758" y="6727676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5110758" y="7375748"/>
            <a:ext cx="3960440" cy="2088232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図プレースホルダー 8"/>
          <p:cNvSpPr>
            <a:spLocks noGrp="1"/>
          </p:cNvSpPr>
          <p:nvPr>
            <p:ph type="pic" sz="quarter" idx="22" hasCustomPrompt="1"/>
          </p:nvPr>
        </p:nvSpPr>
        <p:spPr>
          <a:xfrm>
            <a:off x="9503246" y="2767235"/>
            <a:ext cx="3456384" cy="345638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287222" y="6727676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287222" y="7375748"/>
            <a:ext cx="3960440" cy="2088232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図プレースホルダー 8"/>
          <p:cNvSpPr>
            <a:spLocks noGrp="1"/>
          </p:cNvSpPr>
          <p:nvPr>
            <p:ph type="pic" sz="quarter" idx="25" hasCustomPrompt="1"/>
          </p:nvPr>
        </p:nvSpPr>
        <p:spPr>
          <a:xfrm>
            <a:off x="13679710" y="2767235"/>
            <a:ext cx="3456384" cy="345638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3463686" y="6727676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3463686" y="7375748"/>
            <a:ext cx="3960440" cy="2088232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39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2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- 4 Columns - T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1150318" y="2767235"/>
            <a:ext cx="3456384" cy="345638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4294" y="6727676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4294" y="7375747"/>
            <a:ext cx="3960440" cy="2088233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28" hasCustomPrompt="1"/>
          </p:nvPr>
        </p:nvSpPr>
        <p:spPr>
          <a:xfrm>
            <a:off x="790278" y="2335187"/>
            <a:ext cx="1152128" cy="1152128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/>
          <a:lstStyle>
            <a:lvl1pPr algn="ctr">
              <a:defRPr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6" name="図プレースホルダー 8"/>
          <p:cNvSpPr>
            <a:spLocks noGrp="1"/>
          </p:cNvSpPr>
          <p:nvPr>
            <p:ph type="pic" sz="quarter" idx="29" hasCustomPrompt="1"/>
          </p:nvPr>
        </p:nvSpPr>
        <p:spPr>
          <a:xfrm>
            <a:off x="5326782" y="2767236"/>
            <a:ext cx="3456384" cy="345638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5110758" y="6727677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5110758" y="7375748"/>
            <a:ext cx="3960440" cy="2088233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7"/>
          <p:cNvSpPr>
            <a:spLocks noGrp="1"/>
          </p:cNvSpPr>
          <p:nvPr>
            <p:ph type="body" sz="quarter" idx="32" hasCustomPrompt="1"/>
          </p:nvPr>
        </p:nvSpPr>
        <p:spPr>
          <a:xfrm>
            <a:off x="4966742" y="2335188"/>
            <a:ext cx="1152128" cy="1152128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/>
          <a:lstStyle>
            <a:lvl1pPr algn="ctr">
              <a:defRPr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0" name="図プレースホルダー 8"/>
          <p:cNvSpPr>
            <a:spLocks noGrp="1"/>
          </p:cNvSpPr>
          <p:nvPr>
            <p:ph type="pic" sz="quarter" idx="33" hasCustomPrompt="1"/>
          </p:nvPr>
        </p:nvSpPr>
        <p:spPr>
          <a:xfrm>
            <a:off x="9503246" y="2767234"/>
            <a:ext cx="3456384" cy="345638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9287222" y="6727675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9287222" y="7375746"/>
            <a:ext cx="3960440" cy="2088233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7"/>
          <p:cNvSpPr>
            <a:spLocks noGrp="1"/>
          </p:cNvSpPr>
          <p:nvPr>
            <p:ph type="body" sz="quarter" idx="36" hasCustomPrompt="1"/>
          </p:nvPr>
        </p:nvSpPr>
        <p:spPr>
          <a:xfrm>
            <a:off x="9143206" y="2335186"/>
            <a:ext cx="1152128" cy="1152128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/>
          <a:lstStyle>
            <a:lvl1pPr algn="ctr">
              <a:defRPr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4" name="図プレースホルダー 8"/>
          <p:cNvSpPr>
            <a:spLocks noGrp="1"/>
          </p:cNvSpPr>
          <p:nvPr>
            <p:ph type="pic" sz="quarter" idx="37" hasCustomPrompt="1"/>
          </p:nvPr>
        </p:nvSpPr>
        <p:spPr>
          <a:xfrm>
            <a:off x="13679710" y="2767235"/>
            <a:ext cx="3456384" cy="345638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463686" y="6727676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3463686" y="7375747"/>
            <a:ext cx="3960440" cy="2088233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7" name="テキスト プレースホルダー 7"/>
          <p:cNvSpPr>
            <a:spLocks noGrp="1"/>
          </p:cNvSpPr>
          <p:nvPr>
            <p:ph type="body" sz="quarter" idx="40" hasCustomPrompt="1"/>
          </p:nvPr>
        </p:nvSpPr>
        <p:spPr>
          <a:xfrm>
            <a:off x="13319670" y="2335187"/>
            <a:ext cx="1152128" cy="1152128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/>
          <a:lstStyle>
            <a:lvl1pPr algn="ctr">
              <a:defRPr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82220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50"/>
                            </p:stCondLst>
                            <p:childTnLst>
                              <p:par>
                                <p:cTn id="6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750"/>
                            </p:stCondLst>
                            <p:childTnLst>
                              <p:par>
                                <p:cTn id="79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500"/>
                            </p:stCondLst>
                            <p:childTnLst>
                              <p:par>
                                <p:cTn id="9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500"/>
                            </p:stCondLst>
                            <p:childTnLst>
                              <p:par>
                                <p:cTn id="10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000"/>
                            </p:stCondLst>
                            <p:childTnLst>
                              <p:par>
                                <p:cTn id="114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7750"/>
                            </p:stCondLst>
                            <p:childTnLst>
                              <p:par>
                                <p:cTn id="127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8750"/>
                            </p:stCondLst>
                            <p:childTnLst>
                              <p:par>
                                <p:cTn id="13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 animBg="1"/>
      <p:bldP spid="1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 animBg="1">
        <p:tmplLst>
          <p:tmpl>
            <p:tnLst>
              <p:par>
                <p:cTn presetID="49" presetClass="entr" presetSubtype="0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allAtOnce" animBg="1"/>
      <p:bldP spid="3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allAtOnce" animBg="1">
        <p:tmplLst>
          <p:tmpl>
            <p:tnLst>
              <p:par>
                <p:cTn presetID="49" presetClass="entr" presetSubtype="0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allAtOnce" animBg="1"/>
      <p:bldP spid="4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allAtOnce" animBg="1">
        <p:tmplLst>
          <p:tmpl>
            <p:tnLst>
              <p:par>
                <p:cTn presetID="49" presetClass="entr" presetSubtype="0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allAtOnce" animBg="1"/>
      <p:bldP spid="4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allAtOnce" animBg="1">
        <p:tmplLst>
          <p:tmpl>
            <p:tnLst>
              <p:par>
                <p:cTn presetID="49" presetClass="entr" presetSubtype="0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1582366" y="2479205"/>
            <a:ext cx="2448271" cy="2448272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36" name="図プレースホルダー 8"/>
          <p:cNvSpPr>
            <a:spLocks noGrp="1"/>
          </p:cNvSpPr>
          <p:nvPr>
            <p:ph type="pic" sz="quarter" idx="29" hasCustomPrompt="1"/>
          </p:nvPr>
        </p:nvSpPr>
        <p:spPr>
          <a:xfrm>
            <a:off x="5758830" y="2479206"/>
            <a:ext cx="2448271" cy="2448272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0" name="図プレースホルダー 8"/>
          <p:cNvSpPr>
            <a:spLocks noGrp="1"/>
          </p:cNvSpPr>
          <p:nvPr>
            <p:ph type="pic" sz="quarter" idx="33" hasCustomPrompt="1"/>
          </p:nvPr>
        </p:nvSpPr>
        <p:spPr>
          <a:xfrm>
            <a:off x="9935294" y="2479204"/>
            <a:ext cx="2448271" cy="2448272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4" name="図プレースホルダー 8"/>
          <p:cNvSpPr>
            <a:spLocks noGrp="1"/>
          </p:cNvSpPr>
          <p:nvPr>
            <p:ph type="pic" sz="quarter" idx="37" hasCustomPrompt="1"/>
          </p:nvPr>
        </p:nvSpPr>
        <p:spPr>
          <a:xfrm>
            <a:off x="14111758" y="2479205"/>
            <a:ext cx="2448271" cy="2448272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3" name="図プレースホルダー 8"/>
          <p:cNvSpPr>
            <a:spLocks noGrp="1"/>
          </p:cNvSpPr>
          <p:nvPr>
            <p:ph type="pic" sz="quarter" idx="38" hasCustomPrompt="1"/>
          </p:nvPr>
        </p:nvSpPr>
        <p:spPr>
          <a:xfrm>
            <a:off x="1582366" y="6223622"/>
            <a:ext cx="2448271" cy="2448272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4" name="図プレースホルダー 8"/>
          <p:cNvSpPr>
            <a:spLocks noGrp="1"/>
          </p:cNvSpPr>
          <p:nvPr>
            <p:ph type="pic" sz="quarter" idx="39" hasCustomPrompt="1"/>
          </p:nvPr>
        </p:nvSpPr>
        <p:spPr>
          <a:xfrm>
            <a:off x="5758830" y="6223623"/>
            <a:ext cx="2448271" cy="2448272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5" name="図プレースホルダー 8"/>
          <p:cNvSpPr>
            <a:spLocks noGrp="1"/>
          </p:cNvSpPr>
          <p:nvPr>
            <p:ph type="pic" sz="quarter" idx="40" hasCustomPrompt="1"/>
          </p:nvPr>
        </p:nvSpPr>
        <p:spPr>
          <a:xfrm>
            <a:off x="9935294" y="6223621"/>
            <a:ext cx="2448271" cy="2448272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6" name="図プレースホルダー 8"/>
          <p:cNvSpPr>
            <a:spLocks noGrp="1"/>
          </p:cNvSpPr>
          <p:nvPr>
            <p:ph type="pic" sz="quarter" idx="41" hasCustomPrompt="1"/>
          </p:nvPr>
        </p:nvSpPr>
        <p:spPr>
          <a:xfrm>
            <a:off x="14111758" y="6223622"/>
            <a:ext cx="2448271" cy="2448272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222326" y="5143500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5372765" y="5143500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9647262" y="5143500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3797701" y="5143500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1222326" y="8815908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5372765" y="8815908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9647262" y="8815908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13797701" y="8815908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58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50"/>
                            </p:stCondLst>
                            <p:childTnLst>
                              <p:par>
                                <p:cTn id="3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50"/>
                            </p:stCondLst>
                            <p:childTnLst>
                              <p:par>
                                <p:cTn id="5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750"/>
                            </p:stCondLst>
                            <p:childTnLst>
                              <p:par>
                                <p:cTn id="7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40" grpId="0" animBg="1"/>
      <p:bldP spid="44" grpId="0" animBg="1"/>
      <p:bldP spid="23" grpId="0" animBg="1"/>
      <p:bldP spid="24" grpId="0" animBg="1"/>
      <p:bldP spid="25" grpId="0" animBg="1"/>
      <p:bldP spid="26" grpId="0" animBg="1"/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- 4 Columns -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4678709" y="3055268"/>
            <a:ext cx="44637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678709" y="3703340"/>
            <a:ext cx="4463703" cy="1728192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4680494" y="6439644"/>
            <a:ext cx="44637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4680494" y="7087716"/>
            <a:ext cx="4463703" cy="1728192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885041" y="3055267"/>
            <a:ext cx="44637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885041" y="3703339"/>
            <a:ext cx="4463703" cy="1728192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2886826" y="6439643"/>
            <a:ext cx="44637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2886826" y="7087715"/>
            <a:ext cx="4463703" cy="1728192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" name="円/楕円 3"/>
          <p:cNvSpPr/>
          <p:nvPr userDrawn="1"/>
        </p:nvSpPr>
        <p:spPr>
          <a:xfrm>
            <a:off x="1438350" y="2623220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図プレースホルダー 5"/>
          <p:cNvSpPr>
            <a:spLocks noGrp="1"/>
          </p:cNvSpPr>
          <p:nvPr>
            <p:ph type="pic" sz="quarter" idx="38" hasCustomPrompt="1"/>
          </p:nvPr>
        </p:nvSpPr>
        <p:spPr>
          <a:xfrm>
            <a:off x="2338450" y="3523320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6" name="円/楕円 25"/>
          <p:cNvSpPr/>
          <p:nvPr userDrawn="1"/>
        </p:nvSpPr>
        <p:spPr>
          <a:xfrm>
            <a:off x="1438350" y="6223620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図プレースホルダー 5"/>
          <p:cNvSpPr>
            <a:spLocks noGrp="1"/>
          </p:cNvSpPr>
          <p:nvPr>
            <p:ph type="pic" sz="quarter" idx="39" hasCustomPrompt="1"/>
          </p:nvPr>
        </p:nvSpPr>
        <p:spPr>
          <a:xfrm>
            <a:off x="2338450" y="7123720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円/楕円 27"/>
          <p:cNvSpPr/>
          <p:nvPr userDrawn="1"/>
        </p:nvSpPr>
        <p:spPr>
          <a:xfrm>
            <a:off x="9647262" y="2623220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図プレースホルダー 5"/>
          <p:cNvSpPr>
            <a:spLocks noGrp="1"/>
          </p:cNvSpPr>
          <p:nvPr>
            <p:ph type="pic" sz="quarter" idx="40" hasCustomPrompt="1"/>
          </p:nvPr>
        </p:nvSpPr>
        <p:spPr>
          <a:xfrm>
            <a:off x="10547362" y="3523320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0" name="円/楕円 29"/>
          <p:cNvSpPr/>
          <p:nvPr userDrawn="1"/>
        </p:nvSpPr>
        <p:spPr>
          <a:xfrm>
            <a:off x="9647262" y="6201369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図プレースホルダー 5"/>
          <p:cNvSpPr>
            <a:spLocks noGrp="1"/>
          </p:cNvSpPr>
          <p:nvPr>
            <p:ph type="pic" sz="quarter" idx="41" hasCustomPrompt="1"/>
          </p:nvPr>
        </p:nvSpPr>
        <p:spPr>
          <a:xfrm>
            <a:off x="10547362" y="7101469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90061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500"/>
                            </p:stCondLst>
                            <p:childTnLst>
                              <p:par>
                                <p:cTn id="88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animBg="1"/>
      <p:bldP spid="25" grpId="0"/>
      <p:bldP spid="26" grpId="0" animBg="1"/>
      <p:bldP spid="27" grpId="0"/>
      <p:bldP spid="28" grpId="0" animBg="1"/>
      <p:bldP spid="29" grpId="0"/>
      <p:bldP spid="30" grpId="0" animBg="1"/>
      <p:bldP spid="31" grpId="0"/>
    </p:bldLst>
  </p:timing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4294" y="6439644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4294" y="7087716"/>
            <a:ext cx="3960440" cy="2088232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20" name="円/楕円 19"/>
          <p:cNvSpPr/>
          <p:nvPr userDrawn="1"/>
        </p:nvSpPr>
        <p:spPr>
          <a:xfrm>
            <a:off x="1582366" y="3055268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38" hasCustomPrompt="1"/>
          </p:nvPr>
        </p:nvSpPr>
        <p:spPr>
          <a:xfrm>
            <a:off x="2482466" y="3955368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6" name="直線コネクタ 5"/>
          <p:cNvCxnSpPr/>
          <p:nvPr userDrawn="1"/>
        </p:nvCxnSpPr>
        <p:spPr>
          <a:xfrm>
            <a:off x="1294334" y="6223620"/>
            <a:ext cx="3312368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5038750" y="6439644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5038750" y="7087716"/>
            <a:ext cx="3960440" cy="2088232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円/楕円 35"/>
          <p:cNvSpPr/>
          <p:nvPr userDrawn="1"/>
        </p:nvSpPr>
        <p:spPr>
          <a:xfrm>
            <a:off x="5686822" y="3055268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図プレースホルダー 5"/>
          <p:cNvSpPr>
            <a:spLocks noGrp="1"/>
          </p:cNvSpPr>
          <p:nvPr>
            <p:ph type="pic" sz="quarter" idx="41" hasCustomPrompt="1"/>
          </p:nvPr>
        </p:nvSpPr>
        <p:spPr>
          <a:xfrm>
            <a:off x="6586922" y="3955368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38" name="直線コネクタ 37"/>
          <p:cNvCxnSpPr/>
          <p:nvPr userDrawn="1"/>
        </p:nvCxnSpPr>
        <p:spPr>
          <a:xfrm>
            <a:off x="5398790" y="6223620"/>
            <a:ext cx="3312368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9143206" y="6439644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9143206" y="7087716"/>
            <a:ext cx="3960440" cy="2088232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円/楕円 40"/>
          <p:cNvSpPr/>
          <p:nvPr userDrawn="1"/>
        </p:nvSpPr>
        <p:spPr>
          <a:xfrm>
            <a:off x="9791278" y="3055268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図プレースホルダー 5"/>
          <p:cNvSpPr>
            <a:spLocks noGrp="1"/>
          </p:cNvSpPr>
          <p:nvPr>
            <p:ph type="pic" sz="quarter" idx="44" hasCustomPrompt="1"/>
          </p:nvPr>
        </p:nvSpPr>
        <p:spPr>
          <a:xfrm>
            <a:off x="10691378" y="3955368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43" name="直線コネクタ 42"/>
          <p:cNvCxnSpPr/>
          <p:nvPr userDrawn="1"/>
        </p:nvCxnSpPr>
        <p:spPr>
          <a:xfrm>
            <a:off x="9503246" y="6223620"/>
            <a:ext cx="3312368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13247662" y="6439644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13247662" y="7087716"/>
            <a:ext cx="3960440" cy="2088232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円/楕円 45"/>
          <p:cNvSpPr/>
          <p:nvPr userDrawn="1"/>
        </p:nvSpPr>
        <p:spPr>
          <a:xfrm>
            <a:off x="13895734" y="3055268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図プレースホルダー 5"/>
          <p:cNvSpPr>
            <a:spLocks noGrp="1"/>
          </p:cNvSpPr>
          <p:nvPr>
            <p:ph type="pic" sz="quarter" idx="47" hasCustomPrompt="1"/>
          </p:nvPr>
        </p:nvSpPr>
        <p:spPr>
          <a:xfrm>
            <a:off x="14795834" y="3955368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48" name="直線コネクタ 47"/>
          <p:cNvCxnSpPr/>
          <p:nvPr userDrawn="1"/>
        </p:nvCxnSpPr>
        <p:spPr>
          <a:xfrm>
            <a:off x="13607702" y="6223620"/>
            <a:ext cx="3312368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56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500"/>
                            </p:stCondLst>
                            <p:childTnLst>
                              <p:par>
                                <p:cTn id="7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0"/>
                            </p:stCondLst>
                            <p:childTnLst>
                              <p:par>
                                <p:cTn id="8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0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500"/>
                            </p:stCondLst>
                            <p:childTnLst>
                              <p:par>
                                <p:cTn id="10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/>
      <p:bldP spid="3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/>
      <p:bldP spid="37" grpId="0"/>
      <p:bldP spid="3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animBg="1"/>
      <p:bldP spid="42" grpId="0"/>
      <p:bldP spid="4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animBg="1"/>
      <p:bldP spid="47" grpId="0"/>
    </p:bldLst>
  </p:timing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159" y="5035488"/>
            <a:ext cx="2590319" cy="216024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2590478" y="5033066"/>
            <a:ext cx="3240360" cy="218446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5830838" y="5023026"/>
            <a:ext cx="3312368" cy="216024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9143206" y="5023026"/>
            <a:ext cx="3240360" cy="228486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12383566" y="5023026"/>
            <a:ext cx="3240359" cy="216024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5623926" y="5035488"/>
            <a:ext cx="2662488" cy="216024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06302" y="6439644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06302" y="7015708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4292645" y="6439644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292645" y="7015708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7580956" y="6439644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580956" y="7015708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847341" y="6439644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0847341" y="7015708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111758" y="6439645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4111758" y="7015709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円/楕円 39"/>
          <p:cNvSpPr/>
          <p:nvPr userDrawn="1"/>
        </p:nvSpPr>
        <p:spPr>
          <a:xfrm>
            <a:off x="1438350" y="3991372"/>
            <a:ext cx="2304256" cy="230425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448427" y="4819675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4678710" y="4000520"/>
            <a:ext cx="2304256" cy="230425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4688787" y="4828823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  <p:sp>
        <p:nvSpPr>
          <p:cNvPr id="44" name="円/楕円 43"/>
          <p:cNvSpPr/>
          <p:nvPr userDrawn="1"/>
        </p:nvSpPr>
        <p:spPr>
          <a:xfrm>
            <a:off x="7991078" y="3991372"/>
            <a:ext cx="2304256" cy="230425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8001155" y="4819675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  <p:sp>
        <p:nvSpPr>
          <p:cNvPr id="46" name="円/楕円 45"/>
          <p:cNvSpPr/>
          <p:nvPr userDrawn="1"/>
        </p:nvSpPr>
        <p:spPr>
          <a:xfrm>
            <a:off x="11231438" y="3964253"/>
            <a:ext cx="2304256" cy="230425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1241515" y="4792556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  <p:sp>
        <p:nvSpPr>
          <p:cNvPr id="48" name="円/楕円 47"/>
          <p:cNvSpPr/>
          <p:nvPr userDrawn="1"/>
        </p:nvSpPr>
        <p:spPr>
          <a:xfrm>
            <a:off x="14471798" y="3991372"/>
            <a:ext cx="2304256" cy="230425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4481875" y="4819675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45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500"/>
                            </p:stCondLst>
                            <p:childTnLst>
                              <p:par>
                                <p:cTn id="78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000"/>
                            </p:stCondLst>
                            <p:childTnLst>
                              <p:par>
                                <p:cTn id="9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500"/>
                            </p:stCondLst>
                            <p:childTnLst>
                              <p:par>
                                <p:cTn id="104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5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9000"/>
                            </p:stCondLst>
                            <p:childTnLst>
                              <p:par>
                                <p:cTn id="1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9500"/>
                            </p:stCondLst>
                            <p:childTnLst>
                              <p:par>
                                <p:cTn id="130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5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7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/>
      <p:bldP spid="49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辺形 8"/>
          <p:cNvSpPr/>
          <p:nvPr userDrawn="1"/>
        </p:nvSpPr>
        <p:spPr>
          <a:xfrm>
            <a:off x="2302446" y="3353513"/>
            <a:ext cx="13465496" cy="3302155"/>
          </a:xfrm>
          <a:prstGeom prst="parallelogram">
            <a:avLst>
              <a:gd name="adj" fmla="val 55566"/>
            </a:avLst>
          </a:prstGeom>
          <a:solidFill>
            <a:srgbClr val="FFFFF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4427035" y="4207396"/>
            <a:ext cx="10044763" cy="1189757"/>
          </a:xfrm>
          <a:prstGeom prst="rect">
            <a:avLst/>
          </a:prstGeom>
        </p:spPr>
        <p:txBody>
          <a:bodyPr/>
          <a:lstStyle>
            <a:lvl1pPr algn="l">
              <a:lnSpc>
                <a:spcPts val="9000"/>
              </a:lnSpc>
              <a:defRPr sz="9600" baseline="0">
                <a:solidFill>
                  <a:schemeClr val="bg1"/>
                </a:solidFill>
                <a:latin typeface="Bebas Neue Regular" pitchFamily="50" charset="0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33902">
            <a:off x="-1044000" y="5180019"/>
            <a:ext cx="8782393" cy="136042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33902">
            <a:off x="10188000" y="3739857"/>
            <a:ext cx="8782393" cy="1360425"/>
          </a:xfrm>
          <a:prstGeom prst="rect">
            <a:avLst/>
          </a:prstGeom>
        </p:spPr>
      </p:pic>
      <p:sp>
        <p:nvSpPr>
          <p:cNvPr id="7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407613" y="5222285"/>
            <a:ext cx="9992177" cy="7853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5400" baseline="0">
                <a:solidFill>
                  <a:schemeClr val="bg1"/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11" name="テキスト プレースホルダー 3"/>
          <p:cNvSpPr>
            <a:spLocks noGrp="1"/>
          </p:cNvSpPr>
          <p:nvPr>
            <p:ph type="body" sz="quarter" idx="10" hasCustomPrompt="1"/>
          </p:nvPr>
        </p:nvSpPr>
        <p:spPr>
          <a:xfrm>
            <a:off x="8495134" y="8383860"/>
            <a:ext cx="9577064" cy="165635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None/>
              <a:defRPr sz="2000" baseline="0">
                <a:solidFill>
                  <a:schemeClr val="tx1">
                    <a:alpha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Information Here</a:t>
            </a:r>
          </a:p>
        </p:txBody>
      </p:sp>
      <p:sp>
        <p:nvSpPr>
          <p:cNvPr id="12" name="テキスト プレースホルダー 3"/>
          <p:cNvSpPr>
            <a:spLocks noGrp="1"/>
          </p:cNvSpPr>
          <p:nvPr>
            <p:ph type="body" sz="quarter" idx="11" hasCustomPrompt="1"/>
          </p:nvPr>
        </p:nvSpPr>
        <p:spPr>
          <a:xfrm>
            <a:off x="4425889" y="6727676"/>
            <a:ext cx="8893781" cy="5040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000" baseline="0">
                <a:solidFill>
                  <a:schemeClr val="tx1">
                    <a:alpha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Information Here</a:t>
            </a:r>
          </a:p>
        </p:txBody>
      </p:sp>
    </p:spTree>
    <p:extLst>
      <p:ext uri="{BB962C8B-B14F-4D97-AF65-F5344CB8AC3E}">
        <p14:creationId xmlns:p14="http://schemas.microsoft.com/office/powerpoint/2010/main" val="286984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159" y="5035488"/>
            <a:ext cx="2590319" cy="216024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2590478" y="5033066"/>
            <a:ext cx="3240360" cy="218446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5830838" y="5023026"/>
            <a:ext cx="3312368" cy="216024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9143206" y="5023026"/>
            <a:ext cx="3240360" cy="228486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12383566" y="5023026"/>
            <a:ext cx="3240359" cy="216024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5623926" y="5035488"/>
            <a:ext cx="2662488" cy="216024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06302" y="6439644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06302" y="7015708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4292645" y="6439644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292645" y="7015708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7580956" y="6439644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580956" y="7015708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847341" y="6439644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0847341" y="7015708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111758" y="6439645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4111758" y="7015709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円/楕円 39"/>
          <p:cNvSpPr/>
          <p:nvPr userDrawn="1"/>
        </p:nvSpPr>
        <p:spPr>
          <a:xfrm>
            <a:off x="1438350" y="3991372"/>
            <a:ext cx="2304256" cy="230425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448427" y="4819675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4678710" y="4000520"/>
            <a:ext cx="2304256" cy="230425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4688787" y="4828823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  <p:sp>
        <p:nvSpPr>
          <p:cNvPr id="44" name="円/楕円 43"/>
          <p:cNvSpPr/>
          <p:nvPr userDrawn="1"/>
        </p:nvSpPr>
        <p:spPr>
          <a:xfrm>
            <a:off x="7991078" y="3991372"/>
            <a:ext cx="2304256" cy="230425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8001155" y="4819675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  <p:sp>
        <p:nvSpPr>
          <p:cNvPr id="46" name="円/楕円 45"/>
          <p:cNvSpPr/>
          <p:nvPr userDrawn="1"/>
        </p:nvSpPr>
        <p:spPr>
          <a:xfrm>
            <a:off x="11231438" y="3964253"/>
            <a:ext cx="2304256" cy="230425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1241515" y="4792556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  <p:sp>
        <p:nvSpPr>
          <p:cNvPr id="48" name="円/楕円 47"/>
          <p:cNvSpPr/>
          <p:nvPr userDrawn="1"/>
        </p:nvSpPr>
        <p:spPr>
          <a:xfrm>
            <a:off x="14471798" y="3991372"/>
            <a:ext cx="2304256" cy="230425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4481875" y="4819675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38" hasCustomPrompt="1"/>
          </p:nvPr>
        </p:nvSpPr>
        <p:spPr>
          <a:xfrm>
            <a:off x="3167062" y="3415308"/>
            <a:ext cx="720675" cy="72067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0" name="図プレースホルダー 5"/>
          <p:cNvSpPr>
            <a:spLocks noGrp="1"/>
          </p:cNvSpPr>
          <p:nvPr>
            <p:ph type="pic" sz="quarter" idx="39" hasCustomPrompt="1"/>
          </p:nvPr>
        </p:nvSpPr>
        <p:spPr>
          <a:xfrm>
            <a:off x="6550918" y="3415308"/>
            <a:ext cx="720675" cy="72067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1" name="図プレースホルダー 5"/>
          <p:cNvSpPr>
            <a:spLocks noGrp="1"/>
          </p:cNvSpPr>
          <p:nvPr>
            <p:ph type="pic" sz="quarter" idx="40" hasCustomPrompt="1"/>
          </p:nvPr>
        </p:nvSpPr>
        <p:spPr>
          <a:xfrm>
            <a:off x="9791500" y="3415308"/>
            <a:ext cx="720675" cy="72067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2" name="図プレースホルダー 5"/>
          <p:cNvSpPr>
            <a:spLocks noGrp="1"/>
          </p:cNvSpPr>
          <p:nvPr>
            <p:ph type="pic" sz="quarter" idx="41" hasCustomPrompt="1"/>
          </p:nvPr>
        </p:nvSpPr>
        <p:spPr>
          <a:xfrm>
            <a:off x="13175356" y="3415308"/>
            <a:ext cx="720675" cy="72067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3" name="図プレースホルダー 5"/>
          <p:cNvSpPr>
            <a:spLocks noGrp="1"/>
          </p:cNvSpPr>
          <p:nvPr>
            <p:ph type="pic" sz="quarter" idx="42" hasCustomPrompt="1"/>
          </p:nvPr>
        </p:nvSpPr>
        <p:spPr>
          <a:xfrm>
            <a:off x="16415419" y="3415308"/>
            <a:ext cx="720675" cy="72067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88292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250"/>
                            </p:stCondLst>
                            <p:childTnLst>
                              <p:par>
                                <p:cTn id="4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250"/>
                            </p:stCondLst>
                            <p:childTnLst>
                              <p:par>
                                <p:cTn id="87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25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750"/>
                            </p:stCondLst>
                            <p:childTnLst>
                              <p:par>
                                <p:cTn id="10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8500"/>
                            </p:stCondLst>
                            <p:childTnLst>
                              <p:par>
                                <p:cTn id="11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95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750"/>
                            </p:stCondLst>
                            <p:childTnLst>
                              <p:par>
                                <p:cTn id="145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1750"/>
                            </p:stCondLst>
                            <p:childTnLst>
                              <p:par>
                                <p:cTn id="1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5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7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/>
      <p:bldP spid="49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50" grpId="0"/>
      <p:bldP spid="51" grpId="0"/>
      <p:bldP spid="52" grpId="0"/>
      <p:bldP spid="53" grpId="0"/>
    </p:bldLst>
  </p:timing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06302" y="6079603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06302" y="6655667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4" name="円/楕円 53"/>
          <p:cNvSpPr/>
          <p:nvPr userDrawn="1"/>
        </p:nvSpPr>
        <p:spPr>
          <a:xfrm>
            <a:off x="1946977" y="4423420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2272699" y="4729455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grpSp>
        <p:nvGrpSpPr>
          <p:cNvPr id="56" name="グループ化 55"/>
          <p:cNvGrpSpPr/>
          <p:nvPr userDrawn="1"/>
        </p:nvGrpSpPr>
        <p:grpSpPr>
          <a:xfrm>
            <a:off x="1438350" y="2906286"/>
            <a:ext cx="2277393" cy="1301110"/>
            <a:chOff x="3409429" y="2695228"/>
            <a:chExt cx="2277393" cy="1301110"/>
          </a:xfrm>
        </p:grpSpPr>
        <p:sp>
          <p:nvSpPr>
            <p:cNvPr id="57" name="正方形/長方形 56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二等辺三角形 57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9" name="テキスト プレースホルダー 70"/>
          <p:cNvSpPr>
            <a:spLocks noGrp="1"/>
          </p:cNvSpPr>
          <p:nvPr>
            <p:ph type="body" sz="quarter" idx="54" hasCustomPrompt="1"/>
          </p:nvPr>
        </p:nvSpPr>
        <p:spPr>
          <a:xfrm>
            <a:off x="1555503" y="3122310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7" name="直線コネクタ 6"/>
          <p:cNvCxnSpPr>
            <a:endCxn id="54" idx="2"/>
          </p:cNvCxnSpPr>
          <p:nvPr userDrawn="1"/>
        </p:nvCxnSpPr>
        <p:spPr>
          <a:xfrm>
            <a:off x="0" y="5053490"/>
            <a:ext cx="1946977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4292645" y="6079603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4292645" y="6655667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5233320" y="4423420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図プレースホルダー 5"/>
          <p:cNvSpPr>
            <a:spLocks noGrp="1"/>
          </p:cNvSpPr>
          <p:nvPr>
            <p:ph type="pic" sz="quarter" idx="57" hasCustomPrompt="1"/>
          </p:nvPr>
        </p:nvSpPr>
        <p:spPr>
          <a:xfrm>
            <a:off x="5559042" y="4729455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grpSp>
        <p:nvGrpSpPr>
          <p:cNvPr id="65" name="グループ化 64"/>
          <p:cNvGrpSpPr/>
          <p:nvPr userDrawn="1"/>
        </p:nvGrpSpPr>
        <p:grpSpPr>
          <a:xfrm>
            <a:off x="4724693" y="2906286"/>
            <a:ext cx="2277393" cy="1301110"/>
            <a:chOff x="3409429" y="2695228"/>
            <a:chExt cx="2277393" cy="1301110"/>
          </a:xfrm>
        </p:grpSpPr>
        <p:sp>
          <p:nvSpPr>
            <p:cNvPr id="66" name="正方形/長方形 65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二等辺三角形 66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8" name="テキスト プレースホルダー 70"/>
          <p:cNvSpPr>
            <a:spLocks noGrp="1"/>
          </p:cNvSpPr>
          <p:nvPr>
            <p:ph type="body" sz="quarter" idx="58" hasCustomPrompt="1"/>
          </p:nvPr>
        </p:nvSpPr>
        <p:spPr>
          <a:xfrm>
            <a:off x="4841846" y="3122310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69" name="直線コネクタ 68"/>
          <p:cNvCxnSpPr>
            <a:stCxn id="54" idx="6"/>
            <a:endCxn id="63" idx="2"/>
          </p:cNvCxnSpPr>
          <p:nvPr userDrawn="1"/>
        </p:nvCxnSpPr>
        <p:spPr>
          <a:xfrm>
            <a:off x="3207117" y="5053490"/>
            <a:ext cx="2026203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7581228" y="6079603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9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7581228" y="6655667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0" name="円/楕円 79"/>
          <p:cNvSpPr/>
          <p:nvPr userDrawn="1"/>
        </p:nvSpPr>
        <p:spPr>
          <a:xfrm>
            <a:off x="8521903" y="4423420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1" name="図プレースホルダー 5"/>
          <p:cNvSpPr>
            <a:spLocks noGrp="1"/>
          </p:cNvSpPr>
          <p:nvPr>
            <p:ph type="pic" sz="quarter" idx="61" hasCustomPrompt="1"/>
          </p:nvPr>
        </p:nvSpPr>
        <p:spPr>
          <a:xfrm>
            <a:off x="8847625" y="4729455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grpSp>
        <p:nvGrpSpPr>
          <p:cNvPr id="82" name="グループ化 81"/>
          <p:cNvGrpSpPr/>
          <p:nvPr userDrawn="1"/>
        </p:nvGrpSpPr>
        <p:grpSpPr>
          <a:xfrm>
            <a:off x="8013276" y="2906286"/>
            <a:ext cx="2277393" cy="1301110"/>
            <a:chOff x="3409429" y="2695228"/>
            <a:chExt cx="2277393" cy="1301110"/>
          </a:xfrm>
        </p:grpSpPr>
        <p:sp>
          <p:nvSpPr>
            <p:cNvPr id="83" name="正方形/長方形 82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二等辺三角形 83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5" name="テキスト プレースホルダー 70"/>
          <p:cNvSpPr>
            <a:spLocks noGrp="1"/>
          </p:cNvSpPr>
          <p:nvPr>
            <p:ph type="body" sz="quarter" idx="62" hasCustomPrompt="1"/>
          </p:nvPr>
        </p:nvSpPr>
        <p:spPr>
          <a:xfrm>
            <a:off x="8130429" y="3122310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86" name="直線コネクタ 85"/>
          <p:cNvCxnSpPr>
            <a:stCxn id="63" idx="6"/>
            <a:endCxn id="80" idx="2"/>
          </p:cNvCxnSpPr>
          <p:nvPr userDrawn="1"/>
        </p:nvCxnSpPr>
        <p:spPr>
          <a:xfrm>
            <a:off x="6493460" y="5053490"/>
            <a:ext cx="2028443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10871398" y="6079603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8" name="テキスト プレースホルダー 11"/>
          <p:cNvSpPr>
            <a:spLocks noGrp="1"/>
          </p:cNvSpPr>
          <p:nvPr>
            <p:ph type="body" sz="quarter" idx="64" hasCustomPrompt="1"/>
          </p:nvPr>
        </p:nvSpPr>
        <p:spPr>
          <a:xfrm>
            <a:off x="10871398" y="6655667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9" name="円/楕円 88"/>
          <p:cNvSpPr/>
          <p:nvPr userDrawn="1"/>
        </p:nvSpPr>
        <p:spPr>
          <a:xfrm>
            <a:off x="11812073" y="4423420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0" name="図プレースホルダー 5"/>
          <p:cNvSpPr>
            <a:spLocks noGrp="1"/>
          </p:cNvSpPr>
          <p:nvPr>
            <p:ph type="pic" sz="quarter" idx="65" hasCustomPrompt="1"/>
          </p:nvPr>
        </p:nvSpPr>
        <p:spPr>
          <a:xfrm>
            <a:off x="12137795" y="4729455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grpSp>
        <p:nvGrpSpPr>
          <p:cNvPr id="91" name="グループ化 90"/>
          <p:cNvGrpSpPr/>
          <p:nvPr userDrawn="1"/>
        </p:nvGrpSpPr>
        <p:grpSpPr>
          <a:xfrm>
            <a:off x="11303446" y="2906286"/>
            <a:ext cx="2277393" cy="1301110"/>
            <a:chOff x="3409429" y="2695228"/>
            <a:chExt cx="2277393" cy="1301110"/>
          </a:xfrm>
        </p:grpSpPr>
        <p:sp>
          <p:nvSpPr>
            <p:cNvPr id="92" name="正方形/長方形 91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二等辺三角形 92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4" name="テキスト プレースホルダー 70"/>
          <p:cNvSpPr>
            <a:spLocks noGrp="1"/>
          </p:cNvSpPr>
          <p:nvPr>
            <p:ph type="body" sz="quarter" idx="66" hasCustomPrompt="1"/>
          </p:nvPr>
        </p:nvSpPr>
        <p:spPr>
          <a:xfrm>
            <a:off x="11420599" y="3122310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95" name="直線コネクタ 94"/>
          <p:cNvCxnSpPr>
            <a:stCxn id="80" idx="6"/>
            <a:endCxn id="89" idx="2"/>
          </p:cNvCxnSpPr>
          <p:nvPr userDrawn="1"/>
        </p:nvCxnSpPr>
        <p:spPr>
          <a:xfrm>
            <a:off x="9782043" y="5053490"/>
            <a:ext cx="2030030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14157741" y="6079603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7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14157741" y="6655667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8" name="円/楕円 97"/>
          <p:cNvSpPr/>
          <p:nvPr userDrawn="1"/>
        </p:nvSpPr>
        <p:spPr>
          <a:xfrm>
            <a:off x="15098416" y="4423420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9" name="図プレースホルダー 5"/>
          <p:cNvSpPr>
            <a:spLocks noGrp="1"/>
          </p:cNvSpPr>
          <p:nvPr>
            <p:ph type="pic" sz="quarter" idx="69" hasCustomPrompt="1"/>
          </p:nvPr>
        </p:nvSpPr>
        <p:spPr>
          <a:xfrm>
            <a:off x="15424138" y="4729455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grpSp>
        <p:nvGrpSpPr>
          <p:cNvPr id="100" name="グループ化 99"/>
          <p:cNvGrpSpPr/>
          <p:nvPr userDrawn="1"/>
        </p:nvGrpSpPr>
        <p:grpSpPr>
          <a:xfrm>
            <a:off x="14589789" y="2906286"/>
            <a:ext cx="2277393" cy="1301110"/>
            <a:chOff x="3409429" y="2695228"/>
            <a:chExt cx="2277393" cy="1301110"/>
          </a:xfrm>
        </p:grpSpPr>
        <p:sp>
          <p:nvSpPr>
            <p:cNvPr id="101" name="正方形/長方形 100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二等辺三角形 101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3" name="テキスト プレースホルダー 70"/>
          <p:cNvSpPr>
            <a:spLocks noGrp="1"/>
          </p:cNvSpPr>
          <p:nvPr>
            <p:ph type="body" sz="quarter" idx="70" hasCustomPrompt="1"/>
          </p:nvPr>
        </p:nvSpPr>
        <p:spPr>
          <a:xfrm>
            <a:off x="14706942" y="3122310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104" name="直線コネクタ 103"/>
          <p:cNvCxnSpPr>
            <a:stCxn id="89" idx="6"/>
            <a:endCxn id="98" idx="2"/>
          </p:cNvCxnSpPr>
          <p:nvPr userDrawn="1"/>
        </p:nvCxnSpPr>
        <p:spPr>
          <a:xfrm>
            <a:off x="13072213" y="5053490"/>
            <a:ext cx="2026203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>
            <a:stCxn id="98" idx="6"/>
          </p:cNvCxnSpPr>
          <p:nvPr userDrawn="1"/>
        </p:nvCxnSpPr>
        <p:spPr>
          <a:xfrm>
            <a:off x="16358556" y="5053490"/>
            <a:ext cx="1927857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05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5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250"/>
                            </p:stCondLst>
                            <p:childTnLst>
                              <p:par>
                                <p:cTn id="4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50"/>
                            </p:stCondLst>
                            <p:childTnLst>
                              <p:par>
                                <p:cTn id="61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250"/>
                            </p:stCondLst>
                            <p:childTnLst>
                              <p:par>
                                <p:cTn id="7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3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500"/>
                            </p:stCondLst>
                            <p:childTnLst>
                              <p:par>
                                <p:cTn id="10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25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750"/>
                            </p:stCondLst>
                            <p:childTnLst>
                              <p:par>
                                <p:cTn id="11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3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8250"/>
                            </p:stCondLst>
                            <p:childTnLst>
                              <p:par>
                                <p:cTn id="131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8750"/>
                            </p:stCondLst>
                            <p:childTnLst>
                              <p:par>
                                <p:cTn id="1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9500"/>
                            </p:stCondLst>
                            <p:childTnLst>
                              <p:par>
                                <p:cTn id="1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5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3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0500"/>
                            </p:stCondLst>
                            <p:childTnLst>
                              <p:par>
                                <p:cTn id="166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7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1750"/>
                            </p:stCondLst>
                            <p:childTnLst>
                              <p:par>
                                <p:cTn id="1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animBg="1"/>
      <p:bldP spid="55" grpId="0"/>
      <p:bldP spid="59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/>
      <p:bldP spid="68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0" grpId="0" animBg="1"/>
      <p:bldP spid="81" grpId="0"/>
      <p:bldP spid="85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9" grpId="0" animBg="1"/>
      <p:bldP spid="90" grpId="0"/>
      <p:bldP spid="94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8" grpId="0" animBg="1"/>
      <p:bldP spid="99" grpId="0"/>
      <p:bldP spid="103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グループ化 26"/>
          <p:cNvGrpSpPr/>
          <p:nvPr userDrawn="1"/>
        </p:nvGrpSpPr>
        <p:grpSpPr>
          <a:xfrm>
            <a:off x="12311558" y="5540049"/>
            <a:ext cx="4464496" cy="3419875"/>
            <a:chOff x="1438350" y="5540049"/>
            <a:chExt cx="4464496" cy="3419875"/>
          </a:xfrm>
        </p:grpSpPr>
        <p:sp>
          <p:nvSpPr>
            <p:cNvPr id="28" name="正方形/長方形 27"/>
            <p:cNvSpPr/>
            <p:nvPr userDrawn="1"/>
          </p:nvSpPr>
          <p:spPr>
            <a:xfrm>
              <a:off x="1438350" y="5833047"/>
              <a:ext cx="4464496" cy="3126877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二等辺三角形 28"/>
            <p:cNvSpPr/>
            <p:nvPr userDrawn="1"/>
          </p:nvSpPr>
          <p:spPr>
            <a:xfrm>
              <a:off x="3500659" y="5540049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グループ化 22"/>
          <p:cNvGrpSpPr/>
          <p:nvPr userDrawn="1"/>
        </p:nvGrpSpPr>
        <p:grpSpPr>
          <a:xfrm>
            <a:off x="6911038" y="5540049"/>
            <a:ext cx="4464496" cy="3419875"/>
            <a:chOff x="1438350" y="5540049"/>
            <a:chExt cx="4464496" cy="3419875"/>
          </a:xfrm>
        </p:grpSpPr>
        <p:sp>
          <p:nvSpPr>
            <p:cNvPr id="25" name="正方形/長方形 24"/>
            <p:cNvSpPr/>
            <p:nvPr userDrawn="1"/>
          </p:nvSpPr>
          <p:spPr>
            <a:xfrm>
              <a:off x="1438350" y="5833047"/>
              <a:ext cx="4464496" cy="3126877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二等辺三角形 25"/>
            <p:cNvSpPr/>
            <p:nvPr userDrawn="1"/>
          </p:nvSpPr>
          <p:spPr>
            <a:xfrm>
              <a:off x="3500659" y="5540049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6" name="グループ化 5"/>
          <p:cNvGrpSpPr/>
          <p:nvPr userDrawn="1"/>
        </p:nvGrpSpPr>
        <p:grpSpPr>
          <a:xfrm>
            <a:off x="1438350" y="5540049"/>
            <a:ext cx="4464496" cy="3419875"/>
            <a:chOff x="1438350" y="5540049"/>
            <a:chExt cx="4464496" cy="3419875"/>
          </a:xfrm>
        </p:grpSpPr>
        <p:sp>
          <p:nvSpPr>
            <p:cNvPr id="20" name="正方形/長方形 19"/>
            <p:cNvSpPr/>
            <p:nvPr userDrawn="1"/>
          </p:nvSpPr>
          <p:spPr>
            <a:xfrm>
              <a:off x="1438350" y="5833047"/>
              <a:ext cx="4464496" cy="3126877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二等辺三角形 20"/>
            <p:cNvSpPr/>
            <p:nvPr userDrawn="1"/>
          </p:nvSpPr>
          <p:spPr>
            <a:xfrm>
              <a:off x="3500659" y="5540049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8" name="正方形/長方形 7"/>
          <p:cNvSpPr/>
          <p:nvPr userDrawn="1"/>
        </p:nvSpPr>
        <p:spPr>
          <a:xfrm>
            <a:off x="159" y="5089494"/>
            <a:ext cx="18286254" cy="108012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円/楕円 3"/>
          <p:cNvSpPr/>
          <p:nvPr userDrawn="1"/>
        </p:nvSpPr>
        <p:spPr>
          <a:xfrm>
            <a:off x="3382566" y="4855468"/>
            <a:ext cx="576064" cy="576064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8854381" y="4855468"/>
            <a:ext cx="576064" cy="576064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14255774" y="4855468"/>
            <a:ext cx="576064" cy="576064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510358" y="3037266"/>
            <a:ext cx="4392488" cy="1728192"/>
          </a:xfrm>
        </p:spPr>
        <p:txBody>
          <a:bodyPr anchor="ctr">
            <a:noAutofit/>
          </a:bodyPr>
          <a:lstStyle>
            <a:lvl1pPr algn="ctr">
              <a:defRPr sz="15000">
                <a:solidFill>
                  <a:schemeClr val="bg2">
                    <a:alpha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6946169" y="3037266"/>
            <a:ext cx="4392488" cy="1728192"/>
          </a:xfrm>
        </p:spPr>
        <p:txBody>
          <a:bodyPr anchor="ctr">
            <a:noAutofit/>
          </a:bodyPr>
          <a:lstStyle>
            <a:lvl1pPr algn="ctr">
              <a:defRPr sz="15000">
                <a:solidFill>
                  <a:schemeClr val="bg2">
                    <a:alpha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2383566" y="3037266"/>
            <a:ext cx="4392488" cy="1728192"/>
          </a:xfrm>
        </p:spPr>
        <p:txBody>
          <a:bodyPr anchor="ctr">
            <a:noAutofit/>
          </a:bodyPr>
          <a:lstStyle>
            <a:lvl1pPr algn="ctr">
              <a:defRPr sz="15000">
                <a:solidFill>
                  <a:schemeClr val="bg2">
                    <a:alpha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510358" y="6007596"/>
            <a:ext cx="4320480" cy="2808312"/>
          </a:xfrm>
        </p:spPr>
        <p:txBody>
          <a:bodyPr anchor="ctr">
            <a:noAutofit/>
          </a:bodyPr>
          <a:lstStyle>
            <a:lvl1pPr marL="342900" indent="-342900" algn="l">
              <a:buClr>
                <a:schemeClr val="accent1"/>
              </a:buClr>
              <a:buFont typeface="Wingdings" panose="05000000000000000000" pitchFamily="2" charset="2"/>
              <a:buChar char="q"/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Item</a:t>
            </a:r>
          </a:p>
          <a:p>
            <a:pPr lvl="0"/>
            <a:r>
              <a:rPr lang="en-US" altLang="ja-JP" dirty="0"/>
              <a:t>Item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982965" y="6007596"/>
            <a:ext cx="4320481" cy="2808312"/>
          </a:xfrm>
        </p:spPr>
        <p:txBody>
          <a:bodyPr anchor="ctr">
            <a:noAutofit/>
          </a:bodyPr>
          <a:lstStyle>
            <a:lvl1pPr marL="342900" indent="-342900" algn="l">
              <a:buClr>
                <a:schemeClr val="accent1"/>
              </a:buClr>
              <a:buFont typeface="Wingdings" panose="05000000000000000000" pitchFamily="2" charset="2"/>
              <a:buChar char="q"/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Item </a:t>
            </a:r>
          </a:p>
          <a:p>
            <a:pPr lvl="0"/>
            <a:r>
              <a:rPr lang="en-US" altLang="ja-JP" dirty="0"/>
              <a:t>Item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2383566" y="6007596"/>
            <a:ext cx="4320480" cy="2808312"/>
          </a:xfrm>
        </p:spPr>
        <p:txBody>
          <a:bodyPr anchor="ctr">
            <a:noAutofit/>
          </a:bodyPr>
          <a:lstStyle>
            <a:lvl1pPr marL="342900" indent="-342900" algn="l">
              <a:buClr>
                <a:schemeClr val="accent1"/>
              </a:buClr>
              <a:buFont typeface="Wingdings" panose="05000000000000000000" pitchFamily="2" charset="2"/>
              <a:buChar char="q"/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Item</a:t>
            </a:r>
          </a:p>
          <a:p>
            <a:pPr lvl="0"/>
            <a:r>
              <a:rPr lang="en-US" altLang="ja-JP" dirty="0"/>
              <a:t>Item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6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750"/>
                            </p:stCondLst>
                            <p:childTnLst>
                              <p:par>
                                <p:cTn id="54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4" grpId="0" animBg="1"/>
      <p:bldP spid="10" grpId="0" animBg="1"/>
      <p:bldP spid="12" grpId="0" animBg="1"/>
      <p:bldP spid="1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</p:spTree>
    <p:extLst>
      <p:ext uri="{BB962C8B-B14F-4D97-AF65-F5344CB8AC3E}">
        <p14:creationId xmlns:p14="http://schemas.microsoft.com/office/powerpoint/2010/main" val="70811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- No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4294" y="3127276"/>
            <a:ext cx="16417824" cy="4536504"/>
          </a:xfrm>
        </p:spPr>
        <p:txBody>
          <a:bodyPr anchor="ctr">
            <a:noAutofit/>
          </a:bodyPr>
          <a:lstStyle>
            <a:lvl1pPr algn="l">
              <a:spcBef>
                <a:spcPts val="1100"/>
              </a:spcBef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51568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4294" y="3847356"/>
            <a:ext cx="16344031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4294" y="4495428"/>
            <a:ext cx="16344031" cy="2304256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03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4294" y="2839244"/>
            <a:ext cx="16344031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4294" y="3487316"/>
            <a:ext cx="16344031" cy="2304256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36079" y="6079604"/>
            <a:ext cx="16344031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36079" y="6727676"/>
            <a:ext cx="16344031" cy="2304256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86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477838" y="2335213"/>
            <a:ext cx="17559088" cy="4176712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9088" h="4176712">
                <a:moveTo>
                  <a:pt x="2400300" y="0"/>
                </a:moveTo>
                <a:lnTo>
                  <a:pt x="17559088" y="0"/>
                </a:lnTo>
                <a:lnTo>
                  <a:pt x="15146088" y="4176712"/>
                </a:lnTo>
                <a:lnTo>
                  <a:pt x="0" y="4164012"/>
                </a:lnTo>
                <a:lnTo>
                  <a:pt x="2400300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4294" y="7015708"/>
            <a:ext cx="16345816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4294" y="7663780"/>
            <a:ext cx="16345816" cy="1690059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10" name="コンテンツ プレースホルダー 11"/>
          <p:cNvSpPr>
            <a:spLocks noGrp="1"/>
          </p:cNvSpPr>
          <p:nvPr>
            <p:ph sz="quarter" idx="11" hasCustomPrompt="1"/>
          </p:nvPr>
        </p:nvSpPr>
        <p:spPr>
          <a:xfrm rot="7200000">
            <a:off x="-1408193" y="4143471"/>
            <a:ext cx="6761799" cy="9144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11" name="コンテンツ プレースホルダー 11"/>
          <p:cNvSpPr>
            <a:spLocks noGrp="1"/>
          </p:cNvSpPr>
          <p:nvPr>
            <p:ph sz="quarter" idx="19" hasCustomPrompt="1"/>
          </p:nvPr>
        </p:nvSpPr>
        <p:spPr>
          <a:xfrm rot="18000000">
            <a:off x="12961272" y="4143471"/>
            <a:ext cx="6761799" cy="9144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837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5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Column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967791" y="2465756"/>
            <a:ext cx="8507452" cy="3829871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           Add Image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10" name="コンテンツ プレースホルダー 11"/>
          <p:cNvSpPr>
            <a:spLocks noGrp="1"/>
          </p:cNvSpPr>
          <p:nvPr>
            <p:ph sz="quarter" idx="11" hasCustomPrompt="1"/>
          </p:nvPr>
        </p:nvSpPr>
        <p:spPr>
          <a:xfrm rot="7200000">
            <a:off x="-560717" y="4068879"/>
            <a:ext cx="5886804" cy="9144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11" name="コンテンツ プレースホルダー 11"/>
          <p:cNvSpPr>
            <a:spLocks noGrp="1"/>
          </p:cNvSpPr>
          <p:nvPr>
            <p:ph sz="quarter" idx="19" hasCustomPrompt="1"/>
          </p:nvPr>
        </p:nvSpPr>
        <p:spPr>
          <a:xfrm rot="18000000">
            <a:off x="5133364" y="3764587"/>
            <a:ext cx="5886804" cy="9144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9094782" y="3140794"/>
            <a:ext cx="8507452" cy="3829871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           Add Image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4294" y="6655667"/>
            <a:ext cx="6048672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4294" y="7303740"/>
            <a:ext cx="6048672" cy="1296144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142413" y="7345096"/>
            <a:ext cx="6048672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142413" y="7993169"/>
            <a:ext cx="6048672" cy="1296144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コンテンツ プレースホルダー 11"/>
          <p:cNvSpPr>
            <a:spLocks noGrp="1"/>
          </p:cNvSpPr>
          <p:nvPr>
            <p:ph sz="quarter" idx="23" hasCustomPrompt="1"/>
          </p:nvPr>
        </p:nvSpPr>
        <p:spPr>
          <a:xfrm rot="18000000">
            <a:off x="13260355" y="4439625"/>
            <a:ext cx="5886804" cy="9144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15" name="コンテンツ プレースホルダー 11"/>
          <p:cNvSpPr>
            <a:spLocks noGrp="1"/>
          </p:cNvSpPr>
          <p:nvPr>
            <p:ph sz="quarter" idx="22" hasCustomPrompt="1"/>
          </p:nvPr>
        </p:nvSpPr>
        <p:spPr>
          <a:xfrm rot="7200000">
            <a:off x="7566274" y="4743917"/>
            <a:ext cx="5886804" cy="9144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506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5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2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7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250"/>
                            </p:stCondLst>
                            <p:childTnLst>
                              <p:par>
                                <p:cTn id="5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1228407" y="2537765"/>
            <a:ext cx="6095437" cy="2744034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Add Image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5686822" y="2543482"/>
            <a:ext cx="6095437" cy="2744034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Add Image</a:t>
            </a:r>
          </a:p>
        </p:txBody>
      </p:sp>
      <p:sp>
        <p:nvSpPr>
          <p:cNvPr id="22" name="図プレースホルダー 5"/>
          <p:cNvSpPr>
            <a:spLocks noGrp="1"/>
          </p:cNvSpPr>
          <p:nvPr>
            <p:ph type="pic" sz="quarter" idx="22" hasCustomPrompt="1"/>
          </p:nvPr>
        </p:nvSpPr>
        <p:spPr>
          <a:xfrm>
            <a:off x="10151318" y="2543482"/>
            <a:ext cx="6095437" cy="2744034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 Add Image</a:t>
            </a:r>
          </a:p>
        </p:txBody>
      </p:sp>
      <p:sp>
        <p:nvSpPr>
          <p:cNvPr id="23" name="図プレースホルダー 5"/>
          <p:cNvSpPr>
            <a:spLocks noGrp="1"/>
          </p:cNvSpPr>
          <p:nvPr>
            <p:ph type="pic" sz="quarter" idx="23" hasCustomPrompt="1"/>
          </p:nvPr>
        </p:nvSpPr>
        <p:spPr>
          <a:xfrm>
            <a:off x="14615814" y="2543482"/>
            <a:ext cx="6095437" cy="2744034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Add Image</a:t>
            </a:r>
          </a:p>
        </p:txBody>
      </p:sp>
      <p:sp>
        <p:nvSpPr>
          <p:cNvPr id="24" name="図プレースホルダー 5"/>
          <p:cNvSpPr>
            <a:spLocks noGrp="1"/>
          </p:cNvSpPr>
          <p:nvPr>
            <p:ph type="pic" sz="quarter" idx="24" hasCustomPrompt="1"/>
          </p:nvPr>
        </p:nvSpPr>
        <p:spPr>
          <a:xfrm>
            <a:off x="-1992791" y="5824800"/>
            <a:ext cx="6095437" cy="2744034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                       Add Image</a:t>
            </a:r>
          </a:p>
        </p:txBody>
      </p:sp>
      <p:sp>
        <p:nvSpPr>
          <p:cNvPr id="25" name="図プレースホルダー 5"/>
          <p:cNvSpPr>
            <a:spLocks noGrp="1"/>
          </p:cNvSpPr>
          <p:nvPr>
            <p:ph type="pic" sz="quarter" idx="25" hasCustomPrompt="1"/>
          </p:nvPr>
        </p:nvSpPr>
        <p:spPr>
          <a:xfrm>
            <a:off x="2446462" y="5824685"/>
            <a:ext cx="6095437" cy="2744034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Add Image</a:t>
            </a:r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26" hasCustomPrompt="1"/>
          </p:nvPr>
        </p:nvSpPr>
        <p:spPr>
          <a:xfrm>
            <a:off x="6910958" y="5824685"/>
            <a:ext cx="6095437" cy="2744034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Add Image</a:t>
            </a:r>
          </a:p>
        </p:txBody>
      </p:sp>
      <p:sp>
        <p:nvSpPr>
          <p:cNvPr id="27" name="図プレースホルダー 5"/>
          <p:cNvSpPr>
            <a:spLocks noGrp="1"/>
          </p:cNvSpPr>
          <p:nvPr>
            <p:ph type="pic" sz="quarter" idx="27" hasCustomPrompt="1"/>
          </p:nvPr>
        </p:nvSpPr>
        <p:spPr>
          <a:xfrm>
            <a:off x="11369373" y="5824685"/>
            <a:ext cx="6095437" cy="2744034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Add Image</a:t>
            </a:r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 rot="7200000">
            <a:off x="573" y="3548208"/>
            <a:ext cx="4682798" cy="8636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altLang="ja-JP" dirty="0"/>
              <a:t> </a:t>
            </a:r>
            <a:endParaRPr 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 rot="18000000">
            <a:off x="13932000" y="6860576"/>
            <a:ext cx="4682798" cy="8636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altLang="ja-JP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1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7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辺形 8"/>
          <p:cNvSpPr/>
          <p:nvPr userDrawn="1"/>
        </p:nvSpPr>
        <p:spPr>
          <a:xfrm>
            <a:off x="1278000" y="6439644"/>
            <a:ext cx="13465496" cy="2131359"/>
          </a:xfrm>
          <a:prstGeom prst="parallelogram">
            <a:avLst>
              <a:gd name="adj" fmla="val 55566"/>
            </a:avLst>
          </a:prstGeom>
          <a:solidFill>
            <a:srgbClr val="FFFFF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648411" y="6690047"/>
            <a:ext cx="10441160" cy="1189757"/>
          </a:xfrm>
          <a:prstGeom prst="rect">
            <a:avLst/>
          </a:prstGeom>
        </p:spPr>
        <p:txBody>
          <a:bodyPr/>
          <a:lstStyle>
            <a:lvl1pPr algn="l">
              <a:lnSpc>
                <a:spcPts val="9000"/>
              </a:lnSpc>
              <a:defRPr sz="80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33902">
            <a:off x="36000" y="6889991"/>
            <a:ext cx="4792775" cy="136042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33902">
            <a:off x="11124000" y="6889991"/>
            <a:ext cx="4792776" cy="1360425"/>
          </a:xfrm>
          <a:prstGeom prst="rect">
            <a:avLst/>
          </a:prstGeom>
        </p:spPr>
      </p:pic>
      <p:sp>
        <p:nvSpPr>
          <p:cNvPr id="7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662486" y="7663780"/>
            <a:ext cx="10441160" cy="7853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aseline="0">
                <a:solidFill>
                  <a:schemeClr val="bg1"/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717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305" y="1903140"/>
            <a:ext cx="3576493" cy="7416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118870" y="4063380"/>
            <a:ext cx="11159455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118870" y="4711452"/>
            <a:ext cx="11159455" cy="3024336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2142024" y="2843984"/>
            <a:ext cx="3085200" cy="5526000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213652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7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</p:bldLst>
  </p:timing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139" y="2795004"/>
            <a:ext cx="9230101" cy="630893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4657591" y="3055268"/>
            <a:ext cx="7056784" cy="4608512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739389" y="4279404"/>
            <a:ext cx="4164813" cy="5619016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2" hasCustomPrompt="1"/>
          </p:nvPr>
        </p:nvSpPr>
        <p:spPr>
          <a:xfrm>
            <a:off x="1324290" y="4723200"/>
            <a:ext cx="2970000" cy="3942000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21" hasCustomPrompt="1"/>
          </p:nvPr>
        </p:nvSpPr>
        <p:spPr>
          <a:xfrm>
            <a:off x="3765232" y="5431532"/>
            <a:ext cx="2425646" cy="4072775"/>
          </a:xfr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4151870" y="5922000"/>
            <a:ext cx="1648800" cy="2952000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2167542" y="4783882"/>
            <a:ext cx="5616624" cy="1439738"/>
          </a:xfrm>
        </p:spPr>
        <p:txBody>
          <a:bodyPr anchor="b">
            <a:noAutofit/>
          </a:bodyPr>
          <a:lstStyle>
            <a:lvl1pPr>
              <a:lnSpc>
                <a:spcPts val="4000"/>
              </a:lnSpc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r>
              <a:rPr lang="en-US" dirty="0"/>
              <a:t>TEXT HERE</a:t>
            </a:r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2167542" y="6151612"/>
            <a:ext cx="5616624" cy="3024336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74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3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19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14" y="2335188"/>
            <a:ext cx="10534916" cy="72008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1388090" y="2695228"/>
            <a:ext cx="8136904" cy="5184576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151318" y="2551212"/>
            <a:ext cx="7127007" cy="3708201"/>
          </a:xfrm>
        </p:spPr>
        <p:txBody>
          <a:bodyPr anchor="b">
            <a:noAutofit/>
          </a:bodyPr>
          <a:lstStyle>
            <a:lvl1pPr>
              <a:lnSpc>
                <a:spcPts val="7000"/>
              </a:lnSpc>
              <a:defRPr sz="8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br>
              <a:rPr lang="en-US" altLang="ja-JP" dirty="0"/>
            </a:br>
            <a:r>
              <a:rPr lang="en-US" dirty="0"/>
              <a:t>TEXT HERE</a:t>
            </a:r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151318" y="6259835"/>
            <a:ext cx="7127007" cy="2952328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38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5" grpId="0" build="p">
        <p:tmplLst>
          <p:tmpl lvl="1">
            <p:tnLst>
              <p:par>
                <p:cTn presetID="2" presetClass="entr" presetSubtype="3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Net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25" name="円/楕円 24"/>
          <p:cNvSpPr/>
          <p:nvPr userDrawn="1"/>
        </p:nvSpPr>
        <p:spPr>
          <a:xfrm>
            <a:off x="11159430" y="2407196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39" hasCustomPrompt="1"/>
          </p:nvPr>
        </p:nvSpPr>
        <p:spPr>
          <a:xfrm>
            <a:off x="11485152" y="2713231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9" name="円/楕円 28"/>
          <p:cNvSpPr/>
          <p:nvPr userDrawn="1"/>
        </p:nvSpPr>
        <p:spPr>
          <a:xfrm>
            <a:off x="13391678" y="3451312"/>
            <a:ext cx="2124236" cy="2124236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図プレースホルダー 5"/>
          <p:cNvSpPr>
            <a:spLocks noGrp="1"/>
          </p:cNvSpPr>
          <p:nvPr>
            <p:ph type="pic" sz="quarter" idx="40" hasCustomPrompt="1"/>
          </p:nvPr>
        </p:nvSpPr>
        <p:spPr>
          <a:xfrm>
            <a:off x="13922737" y="3973370"/>
            <a:ext cx="1062118" cy="1062118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円/楕円 35"/>
          <p:cNvSpPr/>
          <p:nvPr userDrawn="1"/>
        </p:nvSpPr>
        <p:spPr>
          <a:xfrm>
            <a:off x="11545856" y="5760796"/>
            <a:ext cx="1845822" cy="184582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図プレースホルダー 5"/>
          <p:cNvSpPr>
            <a:spLocks noGrp="1"/>
          </p:cNvSpPr>
          <p:nvPr>
            <p:ph type="pic" sz="quarter" idx="41" hasCustomPrompt="1"/>
          </p:nvPr>
        </p:nvSpPr>
        <p:spPr>
          <a:xfrm>
            <a:off x="12023526" y="6225026"/>
            <a:ext cx="922911" cy="922911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9" name="円/楕円 48"/>
          <p:cNvSpPr/>
          <p:nvPr userDrawn="1"/>
        </p:nvSpPr>
        <p:spPr>
          <a:xfrm>
            <a:off x="3814614" y="2136484"/>
            <a:ext cx="2124236" cy="2124236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図プレースホルダー 5"/>
          <p:cNvSpPr>
            <a:spLocks noGrp="1"/>
          </p:cNvSpPr>
          <p:nvPr>
            <p:ph type="pic" sz="quarter" idx="42" hasCustomPrompt="1"/>
          </p:nvPr>
        </p:nvSpPr>
        <p:spPr>
          <a:xfrm>
            <a:off x="4345673" y="2667543"/>
            <a:ext cx="1062118" cy="1062118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1" name="円/楕円 50"/>
          <p:cNvSpPr/>
          <p:nvPr userDrawn="1"/>
        </p:nvSpPr>
        <p:spPr>
          <a:xfrm>
            <a:off x="1294334" y="3279140"/>
            <a:ext cx="1448866" cy="1448866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図プレースホルダー 5"/>
          <p:cNvSpPr>
            <a:spLocks noGrp="1"/>
          </p:cNvSpPr>
          <p:nvPr>
            <p:ph type="pic" sz="quarter" idx="43" hasCustomPrompt="1"/>
          </p:nvPr>
        </p:nvSpPr>
        <p:spPr>
          <a:xfrm>
            <a:off x="1641567" y="3610964"/>
            <a:ext cx="741593" cy="741593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3" name="円/楕円 52"/>
          <p:cNvSpPr/>
          <p:nvPr userDrawn="1"/>
        </p:nvSpPr>
        <p:spPr>
          <a:xfrm>
            <a:off x="1726382" y="4927476"/>
            <a:ext cx="2592288" cy="259228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図プレースホルダー 5"/>
          <p:cNvSpPr>
            <a:spLocks noGrp="1"/>
          </p:cNvSpPr>
          <p:nvPr>
            <p:ph type="pic" sz="quarter" idx="44" hasCustomPrompt="1"/>
          </p:nvPr>
        </p:nvSpPr>
        <p:spPr>
          <a:xfrm>
            <a:off x="2374454" y="5575548"/>
            <a:ext cx="1296144" cy="1296144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5" name="円/楕円 54"/>
          <p:cNvSpPr/>
          <p:nvPr userDrawn="1"/>
        </p:nvSpPr>
        <p:spPr>
          <a:xfrm>
            <a:off x="5063606" y="6194284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5389328" y="6500319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9" name="円/楕円 58"/>
          <p:cNvSpPr/>
          <p:nvPr userDrawn="1"/>
        </p:nvSpPr>
        <p:spPr>
          <a:xfrm>
            <a:off x="15829358" y="5499274"/>
            <a:ext cx="1495578" cy="149557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図プレースホルダー 5"/>
          <p:cNvSpPr>
            <a:spLocks noGrp="1"/>
          </p:cNvSpPr>
          <p:nvPr>
            <p:ph type="pic" sz="quarter" idx="47" hasCustomPrompt="1"/>
          </p:nvPr>
        </p:nvSpPr>
        <p:spPr>
          <a:xfrm>
            <a:off x="16196642" y="5877317"/>
            <a:ext cx="768254" cy="768254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1" name="円/楕円 60"/>
          <p:cNvSpPr/>
          <p:nvPr userDrawn="1"/>
        </p:nvSpPr>
        <p:spPr>
          <a:xfrm>
            <a:off x="14569218" y="1911567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図プレースホルダー 5"/>
          <p:cNvSpPr>
            <a:spLocks noGrp="1"/>
          </p:cNvSpPr>
          <p:nvPr>
            <p:ph type="pic" sz="quarter" idx="48" hasCustomPrompt="1"/>
          </p:nvPr>
        </p:nvSpPr>
        <p:spPr>
          <a:xfrm>
            <a:off x="14894940" y="2217602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2230438" y="7879804"/>
            <a:ext cx="13789532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230438" y="8527876"/>
            <a:ext cx="13789532" cy="936104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1" name="直線コネクタ 20"/>
          <p:cNvCxnSpPr>
            <a:endCxn id="4" idx="1"/>
          </p:cNvCxnSpPr>
          <p:nvPr userDrawn="1"/>
        </p:nvCxnSpPr>
        <p:spPr>
          <a:xfrm>
            <a:off x="5938850" y="3631332"/>
            <a:ext cx="3132348" cy="1378609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 userDrawn="1"/>
        </p:nvSpPr>
        <p:spPr>
          <a:xfrm>
            <a:off x="9071198" y="4855468"/>
            <a:ext cx="288032" cy="308945"/>
          </a:xfrm>
          <a:prstGeom prst="rect">
            <a:avLst/>
          </a:prstGeom>
          <a:noFill/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直線コネクタ 45"/>
          <p:cNvCxnSpPr>
            <a:endCxn id="4" idx="1"/>
          </p:cNvCxnSpPr>
          <p:nvPr userDrawn="1"/>
        </p:nvCxnSpPr>
        <p:spPr>
          <a:xfrm flipV="1">
            <a:off x="4318670" y="5009941"/>
            <a:ext cx="4752528" cy="978666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/>
          <p:cNvCxnSpPr>
            <a:endCxn id="4" idx="1"/>
          </p:cNvCxnSpPr>
          <p:nvPr userDrawn="1"/>
        </p:nvCxnSpPr>
        <p:spPr>
          <a:xfrm>
            <a:off x="2743200" y="4178863"/>
            <a:ext cx="6327998" cy="831078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/>
          <p:cNvCxnSpPr>
            <a:endCxn id="4" idx="1"/>
          </p:cNvCxnSpPr>
          <p:nvPr userDrawn="1"/>
        </p:nvCxnSpPr>
        <p:spPr>
          <a:xfrm flipV="1">
            <a:off x="6323746" y="5009941"/>
            <a:ext cx="2747452" cy="1501711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/>
          <p:cNvCxnSpPr>
            <a:stCxn id="25" idx="3"/>
            <a:endCxn id="4" idx="3"/>
          </p:cNvCxnSpPr>
          <p:nvPr userDrawn="1"/>
        </p:nvCxnSpPr>
        <p:spPr>
          <a:xfrm flipH="1">
            <a:off x="9359230" y="3482793"/>
            <a:ext cx="1984743" cy="1527148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コネクタ 68"/>
          <p:cNvCxnSpPr>
            <a:endCxn id="4" idx="3"/>
          </p:cNvCxnSpPr>
          <p:nvPr userDrawn="1"/>
        </p:nvCxnSpPr>
        <p:spPr>
          <a:xfrm flipH="1">
            <a:off x="9359230" y="2839244"/>
            <a:ext cx="5209988" cy="2170697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/>
          <p:cNvCxnSpPr/>
          <p:nvPr userDrawn="1"/>
        </p:nvCxnSpPr>
        <p:spPr>
          <a:xfrm flipH="1">
            <a:off x="9359230" y="4594402"/>
            <a:ext cx="4032448" cy="415539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/>
          <p:cNvCxnSpPr/>
          <p:nvPr userDrawn="1"/>
        </p:nvCxnSpPr>
        <p:spPr>
          <a:xfrm flipH="1" flipV="1">
            <a:off x="9359230" y="5009943"/>
            <a:ext cx="6470128" cy="1069661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 userDrawn="1"/>
        </p:nvCxnSpPr>
        <p:spPr>
          <a:xfrm flipH="1" flipV="1">
            <a:off x="9359232" y="5009940"/>
            <a:ext cx="2304254" cy="1184344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プレースホルダー 18"/>
          <p:cNvSpPr>
            <a:spLocks noGrp="1"/>
          </p:cNvSpPr>
          <p:nvPr>
            <p:ph type="body" sz="quarter" idx="21" hasCustomPrompt="1"/>
          </p:nvPr>
        </p:nvSpPr>
        <p:spPr>
          <a:xfrm>
            <a:off x="7571136" y="2332612"/>
            <a:ext cx="3156246" cy="5299487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8069705" y="2958548"/>
            <a:ext cx="2145415" cy="3841136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190475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50"/>
                            </p:stCondLst>
                            <p:childTnLst>
                              <p:par>
                                <p:cTn id="7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150"/>
                            </p:stCondLst>
                            <p:childTnLst>
                              <p:par>
                                <p:cTn id="10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/>
      <p:bldP spid="29" grpId="0" animBg="1"/>
      <p:bldP spid="33" grpId="0"/>
      <p:bldP spid="36" grpId="0" animBg="1"/>
      <p:bldP spid="39" grpId="0"/>
      <p:bldP spid="49" grpId="0" animBg="1"/>
      <p:bldP spid="50" grpId="0"/>
      <p:bldP spid="51" grpId="0" animBg="1"/>
      <p:bldP spid="52" grpId="0"/>
      <p:bldP spid="53" grpId="0" animBg="1"/>
      <p:bldP spid="54" grpId="0"/>
      <p:bldP spid="55" grpId="0" animBg="1"/>
      <p:bldP spid="56" grpId="0"/>
      <p:bldP spid="59" grpId="0" animBg="1"/>
      <p:bldP spid="60" grpId="0"/>
      <p:bldP spid="61" grpId="0" animBg="1"/>
      <p:bldP spid="62" grpId="0"/>
      <p:bldP spid="6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</p:bldLst>
  </p:timing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8" name="円/楕円 7"/>
          <p:cNvSpPr/>
          <p:nvPr userDrawn="1"/>
        </p:nvSpPr>
        <p:spPr>
          <a:xfrm>
            <a:off x="7738257" y="2983260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38" hasCustomPrompt="1"/>
          </p:nvPr>
        </p:nvSpPr>
        <p:spPr>
          <a:xfrm>
            <a:off x="8638357" y="3883360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" name="円/楕円 9"/>
          <p:cNvSpPr/>
          <p:nvPr userDrawn="1"/>
        </p:nvSpPr>
        <p:spPr>
          <a:xfrm>
            <a:off x="5902846" y="5935588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39" hasCustomPrompt="1"/>
          </p:nvPr>
        </p:nvSpPr>
        <p:spPr>
          <a:xfrm>
            <a:off x="6802946" y="6835688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4" name="円/楕円 13"/>
          <p:cNvSpPr/>
          <p:nvPr userDrawn="1"/>
        </p:nvSpPr>
        <p:spPr>
          <a:xfrm>
            <a:off x="9503246" y="5935588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40" hasCustomPrompt="1"/>
          </p:nvPr>
        </p:nvSpPr>
        <p:spPr>
          <a:xfrm>
            <a:off x="10403346" y="6835688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087422" y="2335188"/>
            <a:ext cx="4320480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1087422" y="2983260"/>
            <a:ext cx="4320480" cy="1871377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3103646" y="6209806"/>
            <a:ext cx="4320480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3103646" y="6857878"/>
            <a:ext cx="4320480" cy="1871377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06302" y="4928307"/>
            <a:ext cx="4320480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06302" y="5576379"/>
            <a:ext cx="4320480" cy="1871377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4" name="直線コネクタ 23"/>
          <p:cNvCxnSpPr/>
          <p:nvPr userDrawn="1"/>
        </p:nvCxnSpPr>
        <p:spPr>
          <a:xfrm>
            <a:off x="718270" y="5575548"/>
            <a:ext cx="4608512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stCxn id="10" idx="1"/>
          </p:cNvCxnSpPr>
          <p:nvPr userDrawn="1"/>
        </p:nvCxnSpPr>
        <p:spPr>
          <a:xfrm flipH="1" flipV="1">
            <a:off x="5326782" y="5575548"/>
            <a:ext cx="987332" cy="771308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 userDrawn="1"/>
        </p:nvCxnSpPr>
        <p:spPr>
          <a:xfrm flipH="1">
            <a:off x="11087422" y="2983260"/>
            <a:ext cx="4868548" cy="4929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>
            <a:stCxn id="8" idx="7"/>
          </p:cNvCxnSpPr>
          <p:nvPr userDrawn="1"/>
        </p:nvCxnSpPr>
        <p:spPr>
          <a:xfrm flipV="1">
            <a:off x="10135301" y="2988189"/>
            <a:ext cx="952121" cy="406339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>
            <a:stCxn id="14" idx="6"/>
          </p:cNvCxnSpPr>
          <p:nvPr userDrawn="1"/>
        </p:nvCxnSpPr>
        <p:spPr>
          <a:xfrm flipV="1">
            <a:off x="12311558" y="6864132"/>
            <a:ext cx="792088" cy="475612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 userDrawn="1"/>
        </p:nvCxnSpPr>
        <p:spPr>
          <a:xfrm flipH="1">
            <a:off x="13103646" y="6864132"/>
            <a:ext cx="4752527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29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75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2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75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0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/>
      <p:bldP spid="10" grpId="0" animBg="1"/>
      <p:bldP spid="12" grpId="0"/>
      <p:bldP spid="14" grpId="0" animBg="1"/>
      <p:bldP spid="15" grpId="0"/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 -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2302446" y="2695650"/>
            <a:ext cx="6192688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302446" y="3343301"/>
            <a:ext cx="6192688" cy="2160240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790278" y="2695228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39" hasCustomPrompt="1"/>
          </p:nvPr>
        </p:nvSpPr>
        <p:spPr>
          <a:xfrm>
            <a:off x="1116000" y="3001263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30" name="直線コネクタ 29"/>
          <p:cNvCxnSpPr>
            <a:endCxn id="25" idx="6"/>
          </p:cNvCxnSpPr>
          <p:nvPr userDrawn="1"/>
        </p:nvCxnSpPr>
        <p:spPr>
          <a:xfrm flipH="1">
            <a:off x="2050418" y="3325298"/>
            <a:ext cx="6876764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2302446" y="6152033"/>
            <a:ext cx="6192688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2302446" y="6799684"/>
            <a:ext cx="6192688" cy="2160240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790278" y="6151611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図プレースホルダー 5"/>
          <p:cNvSpPr>
            <a:spLocks noGrp="1"/>
          </p:cNvSpPr>
          <p:nvPr>
            <p:ph type="pic" sz="quarter" idx="42" hasCustomPrompt="1"/>
          </p:nvPr>
        </p:nvSpPr>
        <p:spPr>
          <a:xfrm>
            <a:off x="1116000" y="6457646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37" name="直線コネクタ 36"/>
          <p:cNvCxnSpPr>
            <a:endCxn id="34" idx="6"/>
          </p:cNvCxnSpPr>
          <p:nvPr userDrawn="1"/>
        </p:nvCxnSpPr>
        <p:spPr>
          <a:xfrm flipH="1">
            <a:off x="2050418" y="6781681"/>
            <a:ext cx="6876764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943406" y="2623642"/>
            <a:ext cx="6192688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943406" y="3271293"/>
            <a:ext cx="6192688" cy="2160240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円/楕円 40"/>
          <p:cNvSpPr/>
          <p:nvPr userDrawn="1"/>
        </p:nvSpPr>
        <p:spPr>
          <a:xfrm>
            <a:off x="9431238" y="2623220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9756000" y="2929255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43" name="直線コネクタ 42"/>
          <p:cNvCxnSpPr>
            <a:endCxn id="41" idx="6"/>
          </p:cNvCxnSpPr>
          <p:nvPr userDrawn="1"/>
        </p:nvCxnSpPr>
        <p:spPr>
          <a:xfrm flipH="1">
            <a:off x="10691378" y="3253290"/>
            <a:ext cx="6876764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10943406" y="6080025"/>
            <a:ext cx="6192688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10943406" y="6727676"/>
            <a:ext cx="6192688" cy="2160240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円/楕円 45"/>
          <p:cNvSpPr/>
          <p:nvPr userDrawn="1"/>
        </p:nvSpPr>
        <p:spPr>
          <a:xfrm>
            <a:off x="9431238" y="6079603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図プレースホルダー 5"/>
          <p:cNvSpPr>
            <a:spLocks noGrp="1"/>
          </p:cNvSpPr>
          <p:nvPr>
            <p:ph type="pic" sz="quarter" idx="48" hasCustomPrompt="1"/>
          </p:nvPr>
        </p:nvSpPr>
        <p:spPr>
          <a:xfrm>
            <a:off x="9756000" y="6385638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48" name="直線コネクタ 47"/>
          <p:cNvCxnSpPr>
            <a:endCxn id="46" idx="6"/>
          </p:cNvCxnSpPr>
          <p:nvPr userDrawn="1"/>
        </p:nvCxnSpPr>
        <p:spPr>
          <a:xfrm flipH="1">
            <a:off x="10691378" y="6709673"/>
            <a:ext cx="6876764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54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5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250"/>
                            </p:stCondLst>
                            <p:childTnLst>
                              <p:par>
                                <p:cTn id="4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5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5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25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750"/>
                            </p:stCondLst>
                            <p:childTnLst>
                              <p:par>
                                <p:cTn id="9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animBg="1"/>
      <p:bldP spid="26" grpId="0"/>
      <p:bldP spid="3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/>
      <p:bldP spid="3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animBg="1"/>
      <p:bldP spid="42" grpId="0"/>
      <p:bldP spid="4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animBg="1"/>
      <p:bldP spid="47" grpId="0"/>
    </p:bldLst>
  </p:timing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-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726382" y="2767658"/>
            <a:ext cx="4320480" cy="647650"/>
          </a:xfrm>
        </p:spPr>
        <p:txBody>
          <a:bodyPr anchor="ctr">
            <a:noAutofit/>
          </a:bodyPr>
          <a:lstStyle>
            <a:lvl1pPr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726382" y="3415309"/>
            <a:ext cx="4320480" cy="2160240"/>
          </a:xfrm>
        </p:spPr>
        <p:txBody>
          <a:bodyPr anchor="t">
            <a:noAutofit/>
          </a:bodyPr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39" hasCustomPrompt="1"/>
          </p:nvPr>
        </p:nvSpPr>
        <p:spPr>
          <a:xfrm>
            <a:off x="934294" y="2695228"/>
            <a:ext cx="811776" cy="81177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7270998" y="2767657"/>
            <a:ext cx="4320480" cy="647650"/>
          </a:xfrm>
        </p:spPr>
        <p:txBody>
          <a:bodyPr anchor="ctr">
            <a:noAutofit/>
          </a:bodyPr>
          <a:lstStyle>
            <a:lvl1pPr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7270998" y="3415308"/>
            <a:ext cx="4320480" cy="2160240"/>
          </a:xfrm>
        </p:spPr>
        <p:txBody>
          <a:bodyPr anchor="t">
            <a:noAutofit/>
          </a:bodyPr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図プレースホルダー 5"/>
          <p:cNvSpPr>
            <a:spLocks noGrp="1"/>
          </p:cNvSpPr>
          <p:nvPr>
            <p:ph type="pic" sz="quarter" idx="42" hasCustomPrompt="1"/>
          </p:nvPr>
        </p:nvSpPr>
        <p:spPr>
          <a:xfrm>
            <a:off x="6478910" y="2695227"/>
            <a:ext cx="811776" cy="81177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2815614" y="2767657"/>
            <a:ext cx="4320480" cy="647650"/>
          </a:xfrm>
        </p:spPr>
        <p:txBody>
          <a:bodyPr anchor="ctr">
            <a:noAutofit/>
          </a:bodyPr>
          <a:lstStyle>
            <a:lvl1pPr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2815614" y="3415308"/>
            <a:ext cx="4320480" cy="2160240"/>
          </a:xfrm>
        </p:spPr>
        <p:txBody>
          <a:bodyPr anchor="t">
            <a:noAutofit/>
          </a:bodyPr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12023526" y="2695227"/>
            <a:ext cx="811776" cy="81177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1726382" y="6080025"/>
            <a:ext cx="4320480" cy="647650"/>
          </a:xfrm>
        </p:spPr>
        <p:txBody>
          <a:bodyPr anchor="ctr">
            <a:noAutofit/>
          </a:bodyPr>
          <a:lstStyle>
            <a:lvl1pPr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1726382" y="6727676"/>
            <a:ext cx="4320480" cy="2160240"/>
          </a:xfrm>
        </p:spPr>
        <p:txBody>
          <a:bodyPr anchor="t">
            <a:noAutofit/>
          </a:bodyPr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図プレースホルダー 5"/>
          <p:cNvSpPr>
            <a:spLocks noGrp="1"/>
          </p:cNvSpPr>
          <p:nvPr>
            <p:ph type="pic" sz="quarter" idx="48" hasCustomPrompt="1"/>
          </p:nvPr>
        </p:nvSpPr>
        <p:spPr>
          <a:xfrm>
            <a:off x="934294" y="6007595"/>
            <a:ext cx="811776" cy="81177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7270998" y="6080024"/>
            <a:ext cx="4320480" cy="647650"/>
          </a:xfrm>
        </p:spPr>
        <p:txBody>
          <a:bodyPr anchor="ctr">
            <a:noAutofit/>
          </a:bodyPr>
          <a:lstStyle>
            <a:lvl1pPr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7270998" y="6727675"/>
            <a:ext cx="4320480" cy="2160240"/>
          </a:xfrm>
        </p:spPr>
        <p:txBody>
          <a:bodyPr anchor="t">
            <a:noAutofit/>
          </a:bodyPr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5" name="図プレースホルダー 5"/>
          <p:cNvSpPr>
            <a:spLocks noGrp="1"/>
          </p:cNvSpPr>
          <p:nvPr>
            <p:ph type="pic" sz="quarter" idx="51" hasCustomPrompt="1"/>
          </p:nvPr>
        </p:nvSpPr>
        <p:spPr>
          <a:xfrm>
            <a:off x="6478910" y="6007594"/>
            <a:ext cx="811776" cy="81177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12815614" y="6080024"/>
            <a:ext cx="4320480" cy="647650"/>
          </a:xfrm>
        </p:spPr>
        <p:txBody>
          <a:bodyPr anchor="ctr">
            <a:noAutofit/>
          </a:bodyPr>
          <a:lstStyle>
            <a:lvl1pPr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12815614" y="6727675"/>
            <a:ext cx="4320480" cy="2160240"/>
          </a:xfrm>
        </p:spPr>
        <p:txBody>
          <a:bodyPr anchor="t">
            <a:noAutofit/>
          </a:bodyPr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8" name="図プレースホルダー 5"/>
          <p:cNvSpPr>
            <a:spLocks noGrp="1"/>
          </p:cNvSpPr>
          <p:nvPr>
            <p:ph type="pic" sz="quarter" idx="54" hasCustomPrompt="1"/>
          </p:nvPr>
        </p:nvSpPr>
        <p:spPr>
          <a:xfrm>
            <a:off x="12023526" y="6007594"/>
            <a:ext cx="811776" cy="81177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18279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750"/>
                            </p:stCondLst>
                            <p:childTnLst>
                              <p:par>
                                <p:cTn id="3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2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250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7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0"/>
                            </p:stCondLst>
                            <p:childTnLst>
                              <p:par>
                                <p:cTn id="7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/>
      <p:bldP spid="5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/>
      <p:bldP spid="5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/>
      <p:bldP spid="6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/>
      <p:bldP spid="6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5" grpId="0"/>
      <p:bldP spid="6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8" grpId="0"/>
    </p:bldLst>
  </p:timing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351118" y="2335188"/>
            <a:ext cx="9001000" cy="1260140"/>
          </a:xfrm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7054974" y="2407196"/>
            <a:ext cx="1152128" cy="115212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39" hasCustomPrompt="1"/>
          </p:nvPr>
        </p:nvSpPr>
        <p:spPr>
          <a:xfrm>
            <a:off x="7343006" y="2695227"/>
            <a:ext cx="576065" cy="57606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8351118" y="3775348"/>
            <a:ext cx="9001000" cy="1260140"/>
          </a:xfrm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円/楕円 27"/>
          <p:cNvSpPr/>
          <p:nvPr userDrawn="1"/>
        </p:nvSpPr>
        <p:spPr>
          <a:xfrm>
            <a:off x="7054974" y="3847356"/>
            <a:ext cx="1152128" cy="115212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図プレースホルダー 5"/>
          <p:cNvSpPr>
            <a:spLocks noGrp="1"/>
          </p:cNvSpPr>
          <p:nvPr>
            <p:ph type="pic" sz="quarter" idx="41" hasCustomPrompt="1"/>
          </p:nvPr>
        </p:nvSpPr>
        <p:spPr>
          <a:xfrm>
            <a:off x="7343006" y="4135387"/>
            <a:ext cx="576065" cy="57606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8351118" y="5215508"/>
            <a:ext cx="9001000" cy="1260140"/>
          </a:xfrm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円/楕円 35"/>
          <p:cNvSpPr/>
          <p:nvPr userDrawn="1"/>
        </p:nvSpPr>
        <p:spPr>
          <a:xfrm>
            <a:off x="7054974" y="5287516"/>
            <a:ext cx="1152128" cy="115212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図プレースホルダー 5"/>
          <p:cNvSpPr>
            <a:spLocks noGrp="1"/>
          </p:cNvSpPr>
          <p:nvPr>
            <p:ph type="pic" sz="quarter" idx="43" hasCustomPrompt="1"/>
          </p:nvPr>
        </p:nvSpPr>
        <p:spPr>
          <a:xfrm>
            <a:off x="7343006" y="5575547"/>
            <a:ext cx="576065" cy="57606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8351118" y="6655668"/>
            <a:ext cx="9001000" cy="1260140"/>
          </a:xfrm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0" name="円/楕円 49"/>
          <p:cNvSpPr/>
          <p:nvPr userDrawn="1"/>
        </p:nvSpPr>
        <p:spPr>
          <a:xfrm>
            <a:off x="7054974" y="6727676"/>
            <a:ext cx="1152128" cy="115212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7343006" y="7015707"/>
            <a:ext cx="576065" cy="57606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2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8351118" y="8095828"/>
            <a:ext cx="9001000" cy="1260140"/>
          </a:xfrm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円/楕円 52"/>
          <p:cNvSpPr/>
          <p:nvPr userDrawn="1"/>
        </p:nvSpPr>
        <p:spPr>
          <a:xfrm>
            <a:off x="7054974" y="8167836"/>
            <a:ext cx="1152128" cy="115212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図プレースホルダー 5"/>
          <p:cNvSpPr>
            <a:spLocks noGrp="1"/>
          </p:cNvSpPr>
          <p:nvPr>
            <p:ph type="pic" sz="quarter" idx="47" hasCustomPrompt="1"/>
          </p:nvPr>
        </p:nvSpPr>
        <p:spPr>
          <a:xfrm>
            <a:off x="7343006" y="8455867"/>
            <a:ext cx="576065" cy="57606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62286" y="2695228"/>
            <a:ext cx="5976664" cy="6120680"/>
          </a:xfrm>
        </p:spPr>
        <p:txBody>
          <a:bodyPr anchor="ctr">
            <a:noAutofit/>
          </a:bodyPr>
          <a:lstStyle>
            <a:lvl1pPr>
              <a:lnSpc>
                <a:spcPts val="6000"/>
              </a:lnSpc>
              <a:defRPr sz="6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654452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5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3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5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8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animBg="1"/>
      <p:bldP spid="26" grpId="0"/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29" grpId="0"/>
      <p:bldP spid="3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/>
      <p:bldP spid="39" grpId="0"/>
      <p:bldP spid="4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animBg="1"/>
      <p:bldP spid="51" grpId="0"/>
      <p:bldP spid="5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animBg="1"/>
      <p:bldP spid="54" grpId="0"/>
      <p:bldP spid="55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8" name="円/楕円 7"/>
          <p:cNvSpPr/>
          <p:nvPr userDrawn="1"/>
        </p:nvSpPr>
        <p:spPr>
          <a:xfrm>
            <a:off x="3922766" y="4099384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4248488" y="4405419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2" name="テキスト プレースホルダー 7"/>
          <p:cNvSpPr>
            <a:spLocks noGrp="1"/>
          </p:cNvSpPr>
          <p:nvPr>
            <p:ph type="body" sz="quarter" idx="28" hasCustomPrompt="1"/>
          </p:nvPr>
        </p:nvSpPr>
        <p:spPr>
          <a:xfrm>
            <a:off x="1330478" y="4099384"/>
            <a:ext cx="1260000" cy="1260000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/>
          <a:lstStyle>
            <a:lvl1pPr algn="ctr">
              <a:defRPr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14" name="直線コネクタ 13"/>
          <p:cNvCxnSpPr>
            <a:stCxn id="12" idx="6"/>
            <a:endCxn id="8" idx="2"/>
          </p:cNvCxnSpPr>
          <p:nvPr userDrawn="1"/>
        </p:nvCxnSpPr>
        <p:spPr>
          <a:xfrm>
            <a:off x="2590478" y="4729384"/>
            <a:ext cx="1332288" cy="7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8" idx="6"/>
            <a:endCxn id="21" idx="2"/>
          </p:cNvCxnSpPr>
          <p:nvPr userDrawn="1"/>
        </p:nvCxnSpPr>
        <p:spPr>
          <a:xfrm flipV="1">
            <a:off x="5182906" y="4729384"/>
            <a:ext cx="1335002" cy="7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円/楕円 20"/>
          <p:cNvSpPr/>
          <p:nvPr userDrawn="1"/>
        </p:nvSpPr>
        <p:spPr>
          <a:xfrm>
            <a:off x="6517908" y="4099314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図プレースホルダー 5"/>
          <p:cNvSpPr>
            <a:spLocks noGrp="1"/>
          </p:cNvSpPr>
          <p:nvPr>
            <p:ph type="pic" sz="quarter" idx="46" hasCustomPrompt="1"/>
          </p:nvPr>
        </p:nvSpPr>
        <p:spPr>
          <a:xfrm>
            <a:off x="6843630" y="4405349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24" name="直線コネクタ 23"/>
          <p:cNvCxnSpPr>
            <a:stCxn id="21" idx="6"/>
            <a:endCxn id="25" idx="2"/>
          </p:cNvCxnSpPr>
          <p:nvPr userDrawn="1"/>
        </p:nvCxnSpPr>
        <p:spPr>
          <a:xfrm>
            <a:off x="7778048" y="4729384"/>
            <a:ext cx="1368152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円/楕円 24"/>
          <p:cNvSpPr/>
          <p:nvPr userDrawn="1"/>
        </p:nvSpPr>
        <p:spPr>
          <a:xfrm>
            <a:off x="9146200" y="4099314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47" hasCustomPrompt="1"/>
          </p:nvPr>
        </p:nvSpPr>
        <p:spPr>
          <a:xfrm>
            <a:off x="9471922" y="4405349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30" name="直線コネクタ 29"/>
          <p:cNvCxnSpPr>
            <a:stCxn id="25" idx="6"/>
            <a:endCxn id="31" idx="2"/>
          </p:cNvCxnSpPr>
          <p:nvPr userDrawn="1"/>
        </p:nvCxnSpPr>
        <p:spPr>
          <a:xfrm flipV="1">
            <a:off x="10406340" y="4720993"/>
            <a:ext cx="1365298" cy="8391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 userDrawn="1"/>
        </p:nvSpPr>
        <p:spPr>
          <a:xfrm>
            <a:off x="11771638" y="4090923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図プレースホルダー 5"/>
          <p:cNvSpPr>
            <a:spLocks noGrp="1"/>
          </p:cNvSpPr>
          <p:nvPr>
            <p:ph type="pic" sz="quarter" idx="48" hasCustomPrompt="1"/>
          </p:nvPr>
        </p:nvSpPr>
        <p:spPr>
          <a:xfrm>
            <a:off x="12097360" y="4396958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4" name="円/楕円 33"/>
          <p:cNvSpPr/>
          <p:nvPr userDrawn="1"/>
        </p:nvSpPr>
        <p:spPr>
          <a:xfrm>
            <a:off x="5290918" y="6088065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図プレースホルダー 5"/>
          <p:cNvSpPr>
            <a:spLocks noGrp="1"/>
          </p:cNvSpPr>
          <p:nvPr>
            <p:ph type="pic" sz="quarter" idx="49" hasCustomPrompt="1"/>
          </p:nvPr>
        </p:nvSpPr>
        <p:spPr>
          <a:xfrm>
            <a:off x="5616640" y="6394100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36" name="直線コネクタ 35"/>
          <p:cNvCxnSpPr>
            <a:stCxn id="34" idx="6"/>
            <a:endCxn id="37" idx="2"/>
          </p:cNvCxnSpPr>
          <p:nvPr userDrawn="1"/>
        </p:nvCxnSpPr>
        <p:spPr>
          <a:xfrm flipV="1">
            <a:off x="6551058" y="6718065"/>
            <a:ext cx="1335002" cy="7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円/楕円 36"/>
          <p:cNvSpPr/>
          <p:nvPr userDrawn="1"/>
        </p:nvSpPr>
        <p:spPr>
          <a:xfrm>
            <a:off x="7886060" y="6087995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図プレースホルダー 5"/>
          <p:cNvSpPr>
            <a:spLocks noGrp="1"/>
          </p:cNvSpPr>
          <p:nvPr>
            <p:ph type="pic" sz="quarter" idx="50" hasCustomPrompt="1"/>
          </p:nvPr>
        </p:nvSpPr>
        <p:spPr>
          <a:xfrm>
            <a:off x="8211782" y="6394030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39" name="直線コネクタ 38"/>
          <p:cNvCxnSpPr>
            <a:stCxn id="37" idx="6"/>
            <a:endCxn id="40" idx="2"/>
          </p:cNvCxnSpPr>
          <p:nvPr userDrawn="1"/>
        </p:nvCxnSpPr>
        <p:spPr>
          <a:xfrm>
            <a:off x="9146200" y="6718065"/>
            <a:ext cx="1368152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円/楕円 39"/>
          <p:cNvSpPr/>
          <p:nvPr userDrawn="1"/>
        </p:nvSpPr>
        <p:spPr>
          <a:xfrm>
            <a:off x="10514352" y="6087995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図プレースホルダー 5"/>
          <p:cNvSpPr>
            <a:spLocks noGrp="1"/>
          </p:cNvSpPr>
          <p:nvPr>
            <p:ph type="pic" sz="quarter" idx="51" hasCustomPrompt="1"/>
          </p:nvPr>
        </p:nvSpPr>
        <p:spPr>
          <a:xfrm>
            <a:off x="10840074" y="6394030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42" name="直線コネクタ 41"/>
          <p:cNvCxnSpPr>
            <a:stCxn id="40" idx="6"/>
            <a:endCxn id="43" idx="2"/>
          </p:cNvCxnSpPr>
          <p:nvPr userDrawn="1"/>
        </p:nvCxnSpPr>
        <p:spPr>
          <a:xfrm flipV="1">
            <a:off x="11774492" y="6709674"/>
            <a:ext cx="1365298" cy="8391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円/楕円 42"/>
          <p:cNvSpPr/>
          <p:nvPr userDrawn="1"/>
        </p:nvSpPr>
        <p:spPr>
          <a:xfrm>
            <a:off x="13139790" y="6079604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図プレースホルダー 5"/>
          <p:cNvSpPr>
            <a:spLocks noGrp="1"/>
          </p:cNvSpPr>
          <p:nvPr>
            <p:ph type="pic" sz="quarter" idx="52" hasCustomPrompt="1"/>
          </p:nvPr>
        </p:nvSpPr>
        <p:spPr>
          <a:xfrm>
            <a:off x="13465512" y="6385639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5" name="テキスト プレースホルダー 7"/>
          <p:cNvSpPr>
            <a:spLocks noGrp="1"/>
          </p:cNvSpPr>
          <p:nvPr>
            <p:ph type="body" sz="quarter" idx="53" hasCustomPrompt="1"/>
          </p:nvPr>
        </p:nvSpPr>
        <p:spPr>
          <a:xfrm>
            <a:off x="15732078" y="6079604"/>
            <a:ext cx="1260000" cy="1260000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/>
          <a:lstStyle>
            <a:lvl1pPr algn="ctr">
              <a:defRPr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46" name="直線コネクタ 45"/>
          <p:cNvCxnSpPr>
            <a:stCxn id="43" idx="6"/>
            <a:endCxn id="45" idx="2"/>
          </p:cNvCxnSpPr>
          <p:nvPr userDrawn="1"/>
        </p:nvCxnSpPr>
        <p:spPr>
          <a:xfrm flipV="1">
            <a:off x="14399930" y="6709604"/>
            <a:ext cx="1332148" cy="7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/>
          <p:cNvCxnSpPr>
            <a:stCxn id="31" idx="6"/>
          </p:cNvCxnSpPr>
          <p:nvPr userDrawn="1"/>
        </p:nvCxnSpPr>
        <p:spPr>
          <a:xfrm>
            <a:off x="13031778" y="4720993"/>
            <a:ext cx="215884" cy="998571"/>
          </a:xfrm>
          <a:prstGeom prst="bentConnector2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グループ化 68"/>
          <p:cNvGrpSpPr/>
          <p:nvPr userDrawn="1"/>
        </p:nvGrpSpPr>
        <p:grpSpPr>
          <a:xfrm>
            <a:off x="3409429" y="2695228"/>
            <a:ext cx="2277393" cy="1301110"/>
            <a:chOff x="3409429" y="2695228"/>
            <a:chExt cx="2277393" cy="1301110"/>
          </a:xfrm>
        </p:grpSpPr>
        <p:sp>
          <p:nvSpPr>
            <p:cNvPr id="66" name="正方形/長方形 65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二等辺三角形 67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1" name="テキスト プレースホルダー 70"/>
          <p:cNvSpPr>
            <a:spLocks noGrp="1"/>
          </p:cNvSpPr>
          <p:nvPr>
            <p:ph type="body" sz="quarter" idx="54" hasCustomPrompt="1"/>
          </p:nvPr>
        </p:nvSpPr>
        <p:spPr>
          <a:xfrm>
            <a:off x="3526582" y="2814092"/>
            <a:ext cx="2016224" cy="817240"/>
          </a:xfrm>
        </p:spPr>
        <p:txBody>
          <a:bodyPr anchor="ctr"/>
          <a:lstStyle>
            <a:lvl1pPr algn="ctr">
              <a:lnSpc>
                <a:spcPts val="2000"/>
              </a:lnSpc>
              <a:defRPr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  <a:p>
            <a:pPr lvl="0"/>
            <a:r>
              <a:rPr lang="en-US" dirty="0"/>
              <a:t>TEXT</a:t>
            </a:r>
          </a:p>
        </p:txBody>
      </p:sp>
      <p:grpSp>
        <p:nvGrpSpPr>
          <p:cNvPr id="72" name="グループ化 71"/>
          <p:cNvGrpSpPr/>
          <p:nvPr userDrawn="1"/>
        </p:nvGrpSpPr>
        <p:grpSpPr>
          <a:xfrm>
            <a:off x="6009281" y="2695228"/>
            <a:ext cx="2277393" cy="1301110"/>
            <a:chOff x="3409429" y="2695228"/>
            <a:chExt cx="2277393" cy="1301110"/>
          </a:xfrm>
        </p:grpSpPr>
        <p:sp>
          <p:nvSpPr>
            <p:cNvPr id="73" name="正方形/長方形 72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二等辺三角形 73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5" name="テキスト プレースホルダー 70"/>
          <p:cNvSpPr>
            <a:spLocks noGrp="1"/>
          </p:cNvSpPr>
          <p:nvPr>
            <p:ph type="body" sz="quarter" idx="55" hasCustomPrompt="1"/>
          </p:nvPr>
        </p:nvSpPr>
        <p:spPr>
          <a:xfrm>
            <a:off x="6126434" y="2814092"/>
            <a:ext cx="2016224" cy="817240"/>
          </a:xfrm>
        </p:spPr>
        <p:txBody>
          <a:bodyPr anchor="ctr"/>
          <a:lstStyle>
            <a:lvl1pPr algn="ctr">
              <a:lnSpc>
                <a:spcPts val="2000"/>
              </a:lnSpc>
              <a:defRPr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  <a:p>
            <a:pPr lvl="0"/>
            <a:r>
              <a:rPr lang="en-US" dirty="0"/>
              <a:t>TEXT</a:t>
            </a:r>
          </a:p>
        </p:txBody>
      </p:sp>
      <p:grpSp>
        <p:nvGrpSpPr>
          <p:cNvPr id="76" name="グループ化 75"/>
          <p:cNvGrpSpPr/>
          <p:nvPr userDrawn="1"/>
        </p:nvGrpSpPr>
        <p:grpSpPr>
          <a:xfrm>
            <a:off x="8651005" y="2690262"/>
            <a:ext cx="2277393" cy="1301110"/>
            <a:chOff x="3409429" y="2695228"/>
            <a:chExt cx="2277393" cy="1301110"/>
          </a:xfrm>
        </p:grpSpPr>
        <p:sp>
          <p:nvSpPr>
            <p:cNvPr id="77" name="正方形/長方形 76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二等辺三角形 77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9" name="テキスト プレースホルダー 70"/>
          <p:cNvSpPr>
            <a:spLocks noGrp="1"/>
          </p:cNvSpPr>
          <p:nvPr>
            <p:ph type="body" sz="quarter" idx="56" hasCustomPrompt="1"/>
          </p:nvPr>
        </p:nvSpPr>
        <p:spPr>
          <a:xfrm>
            <a:off x="8768158" y="2809126"/>
            <a:ext cx="2016224" cy="817240"/>
          </a:xfrm>
        </p:spPr>
        <p:txBody>
          <a:bodyPr anchor="ctr"/>
          <a:lstStyle>
            <a:lvl1pPr algn="ctr">
              <a:lnSpc>
                <a:spcPts val="2000"/>
              </a:lnSpc>
              <a:defRPr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  <a:p>
            <a:pPr lvl="0"/>
            <a:r>
              <a:rPr lang="en-US" dirty="0"/>
              <a:t>TEXT</a:t>
            </a:r>
          </a:p>
        </p:txBody>
      </p:sp>
      <p:grpSp>
        <p:nvGrpSpPr>
          <p:cNvPr id="80" name="グループ化 79"/>
          <p:cNvGrpSpPr/>
          <p:nvPr userDrawn="1"/>
        </p:nvGrpSpPr>
        <p:grpSpPr>
          <a:xfrm>
            <a:off x="11276443" y="2690262"/>
            <a:ext cx="2277393" cy="1301110"/>
            <a:chOff x="3409429" y="2695228"/>
            <a:chExt cx="2277393" cy="1301110"/>
          </a:xfrm>
        </p:grpSpPr>
        <p:sp>
          <p:nvSpPr>
            <p:cNvPr id="81" name="正方形/長方形 80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二等辺三角形 81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3" name="テキスト プレースホルダー 70"/>
          <p:cNvSpPr>
            <a:spLocks noGrp="1"/>
          </p:cNvSpPr>
          <p:nvPr>
            <p:ph type="body" sz="quarter" idx="57" hasCustomPrompt="1"/>
          </p:nvPr>
        </p:nvSpPr>
        <p:spPr>
          <a:xfrm>
            <a:off x="11393596" y="2809126"/>
            <a:ext cx="2016224" cy="817240"/>
          </a:xfrm>
        </p:spPr>
        <p:txBody>
          <a:bodyPr anchor="ctr"/>
          <a:lstStyle>
            <a:lvl1pPr algn="ctr">
              <a:lnSpc>
                <a:spcPts val="2000"/>
              </a:lnSpc>
              <a:defRPr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  <a:p>
            <a:pPr lvl="0"/>
            <a:r>
              <a:rPr lang="en-US" dirty="0"/>
              <a:t>TEXT</a:t>
            </a:r>
          </a:p>
        </p:txBody>
      </p:sp>
      <p:grpSp>
        <p:nvGrpSpPr>
          <p:cNvPr id="84" name="グループ化 83"/>
          <p:cNvGrpSpPr/>
          <p:nvPr userDrawn="1"/>
        </p:nvGrpSpPr>
        <p:grpSpPr>
          <a:xfrm rot="10800000">
            <a:off x="4782291" y="7524730"/>
            <a:ext cx="2277393" cy="1301110"/>
            <a:chOff x="3409429" y="2695228"/>
            <a:chExt cx="2277393" cy="1301110"/>
          </a:xfrm>
        </p:grpSpPr>
        <p:sp>
          <p:nvSpPr>
            <p:cNvPr id="85" name="正方形/長方形 84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二等辺三角形 85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7" name="テキスト プレースホルダー 70"/>
          <p:cNvSpPr>
            <a:spLocks noGrp="1"/>
          </p:cNvSpPr>
          <p:nvPr>
            <p:ph type="body" sz="quarter" idx="58" hasCustomPrompt="1"/>
          </p:nvPr>
        </p:nvSpPr>
        <p:spPr>
          <a:xfrm>
            <a:off x="4899444" y="7926660"/>
            <a:ext cx="2016224" cy="817240"/>
          </a:xfrm>
        </p:spPr>
        <p:txBody>
          <a:bodyPr anchor="ctr"/>
          <a:lstStyle>
            <a:lvl1pPr algn="ctr">
              <a:lnSpc>
                <a:spcPts val="2000"/>
              </a:lnSpc>
              <a:defRPr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  <a:p>
            <a:pPr lvl="0"/>
            <a:r>
              <a:rPr lang="en-US" dirty="0"/>
              <a:t>TEXT</a:t>
            </a:r>
          </a:p>
        </p:txBody>
      </p:sp>
      <p:grpSp>
        <p:nvGrpSpPr>
          <p:cNvPr id="88" name="グループ化 87"/>
          <p:cNvGrpSpPr/>
          <p:nvPr userDrawn="1"/>
        </p:nvGrpSpPr>
        <p:grpSpPr>
          <a:xfrm rot="10800000">
            <a:off x="7382143" y="7524730"/>
            <a:ext cx="2277393" cy="1301110"/>
            <a:chOff x="3409429" y="2695228"/>
            <a:chExt cx="2277393" cy="1301110"/>
          </a:xfrm>
        </p:grpSpPr>
        <p:sp>
          <p:nvSpPr>
            <p:cNvPr id="89" name="正方形/長方形 88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二等辺三角形 89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1" name="テキスト プレースホルダー 70"/>
          <p:cNvSpPr>
            <a:spLocks noGrp="1"/>
          </p:cNvSpPr>
          <p:nvPr>
            <p:ph type="body" sz="quarter" idx="59" hasCustomPrompt="1"/>
          </p:nvPr>
        </p:nvSpPr>
        <p:spPr>
          <a:xfrm>
            <a:off x="7499296" y="7926660"/>
            <a:ext cx="2016224" cy="817240"/>
          </a:xfrm>
        </p:spPr>
        <p:txBody>
          <a:bodyPr anchor="ctr"/>
          <a:lstStyle>
            <a:lvl1pPr algn="ctr">
              <a:lnSpc>
                <a:spcPts val="2000"/>
              </a:lnSpc>
              <a:defRPr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  <a:p>
            <a:pPr lvl="0"/>
            <a:r>
              <a:rPr lang="en-US" dirty="0"/>
              <a:t>TEXT</a:t>
            </a:r>
          </a:p>
        </p:txBody>
      </p:sp>
      <p:grpSp>
        <p:nvGrpSpPr>
          <p:cNvPr id="92" name="グループ化 91"/>
          <p:cNvGrpSpPr/>
          <p:nvPr userDrawn="1"/>
        </p:nvGrpSpPr>
        <p:grpSpPr>
          <a:xfrm rot="10800000">
            <a:off x="10023867" y="7519764"/>
            <a:ext cx="2277393" cy="1301110"/>
            <a:chOff x="3409429" y="2695228"/>
            <a:chExt cx="2277393" cy="1301110"/>
          </a:xfrm>
        </p:grpSpPr>
        <p:sp>
          <p:nvSpPr>
            <p:cNvPr id="93" name="正方形/長方形 92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二等辺三角形 93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5" name="テキスト プレースホルダー 70"/>
          <p:cNvSpPr>
            <a:spLocks noGrp="1"/>
          </p:cNvSpPr>
          <p:nvPr>
            <p:ph type="body" sz="quarter" idx="60" hasCustomPrompt="1"/>
          </p:nvPr>
        </p:nvSpPr>
        <p:spPr>
          <a:xfrm>
            <a:off x="10141020" y="7921694"/>
            <a:ext cx="2016224" cy="817240"/>
          </a:xfrm>
        </p:spPr>
        <p:txBody>
          <a:bodyPr anchor="ctr"/>
          <a:lstStyle>
            <a:lvl1pPr algn="ctr">
              <a:lnSpc>
                <a:spcPts val="2000"/>
              </a:lnSpc>
              <a:defRPr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  <a:p>
            <a:pPr lvl="0"/>
            <a:r>
              <a:rPr lang="en-US" dirty="0"/>
              <a:t>TEXT</a:t>
            </a:r>
          </a:p>
        </p:txBody>
      </p:sp>
      <p:grpSp>
        <p:nvGrpSpPr>
          <p:cNvPr id="96" name="グループ化 95"/>
          <p:cNvGrpSpPr/>
          <p:nvPr userDrawn="1"/>
        </p:nvGrpSpPr>
        <p:grpSpPr>
          <a:xfrm rot="10800000">
            <a:off x="12649305" y="7519764"/>
            <a:ext cx="2277393" cy="1301110"/>
            <a:chOff x="3409429" y="2695228"/>
            <a:chExt cx="2277393" cy="1301110"/>
          </a:xfrm>
        </p:grpSpPr>
        <p:sp>
          <p:nvSpPr>
            <p:cNvPr id="97" name="正方形/長方形 96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二等辺三角形 97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9" name="テキスト プレースホルダー 70"/>
          <p:cNvSpPr>
            <a:spLocks noGrp="1"/>
          </p:cNvSpPr>
          <p:nvPr>
            <p:ph type="body" sz="quarter" idx="61" hasCustomPrompt="1"/>
          </p:nvPr>
        </p:nvSpPr>
        <p:spPr>
          <a:xfrm>
            <a:off x="12766458" y="7921694"/>
            <a:ext cx="2016224" cy="817240"/>
          </a:xfrm>
        </p:spPr>
        <p:txBody>
          <a:bodyPr anchor="ctr"/>
          <a:lstStyle>
            <a:lvl1pPr algn="ctr">
              <a:lnSpc>
                <a:spcPts val="2000"/>
              </a:lnSpc>
              <a:defRPr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  <a:p>
            <a:pPr lvl="0"/>
            <a:r>
              <a:rPr lang="en-US" dirty="0"/>
              <a:t>TEXT</a:t>
            </a:r>
          </a:p>
        </p:txBody>
      </p:sp>
      <p:cxnSp>
        <p:nvCxnSpPr>
          <p:cNvPr id="102" name="直線コネクタ 101"/>
          <p:cNvCxnSpPr/>
          <p:nvPr userDrawn="1"/>
        </p:nvCxnSpPr>
        <p:spPr>
          <a:xfrm flipH="1">
            <a:off x="4782290" y="5719564"/>
            <a:ext cx="8465372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48"/>
          <p:cNvCxnSpPr>
            <a:endCxn id="34" idx="2"/>
          </p:cNvCxnSpPr>
          <p:nvPr userDrawn="1"/>
        </p:nvCxnSpPr>
        <p:spPr>
          <a:xfrm rot="16200000" flipH="1">
            <a:off x="4537319" y="5964535"/>
            <a:ext cx="998571" cy="508628"/>
          </a:xfrm>
          <a:prstGeom prst="bentConnector2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45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25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5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250"/>
                            </p:stCondLst>
                            <p:childTnLst>
                              <p:par>
                                <p:cTn id="9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750"/>
                            </p:stCondLst>
                            <p:childTnLst>
                              <p:par>
                                <p:cTn id="116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6250"/>
                            </p:stCondLst>
                            <p:childTnLst>
                              <p:par>
                                <p:cTn id="1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2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6500"/>
                            </p:stCondLst>
                            <p:childTnLst>
                              <p:par>
                                <p:cTn id="1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6750"/>
                            </p:stCondLst>
                            <p:childTnLst>
                              <p:par>
                                <p:cTn id="12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7250"/>
                            </p:stCondLst>
                            <p:childTnLst>
                              <p:par>
                                <p:cTn id="14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8000"/>
                            </p:stCondLst>
                            <p:childTnLst>
                              <p:par>
                                <p:cTn id="15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8500"/>
                            </p:stCondLst>
                            <p:childTnLst>
                              <p:par>
                                <p:cTn id="174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9250"/>
                            </p:stCondLst>
                            <p:childTnLst>
                              <p:par>
                                <p:cTn id="17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9750"/>
                            </p:stCondLst>
                            <p:childTnLst>
                              <p:par>
                                <p:cTn id="19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0500"/>
                            </p:stCondLst>
                            <p:childTnLst>
                              <p:par>
                                <p:cTn id="20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11000"/>
                            </p:stCondLst>
                            <p:childTnLst>
                              <p:par>
                                <p:cTn id="224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1750"/>
                            </p:stCondLst>
                            <p:childTnLst>
                              <p:par>
                                <p:cTn id="2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12250"/>
                            </p:stCondLst>
                            <p:childTnLst>
                              <p:par>
                                <p:cTn id="2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/>
      <p:bldP spid="12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/>
      <p:bldP spid="25" grpId="0" animBg="1"/>
      <p:bldP spid="26" grpId="0"/>
      <p:bldP spid="31" grpId="0" animBg="1"/>
      <p:bldP spid="32" grpId="0"/>
      <p:bldP spid="34" grpId="0" animBg="1"/>
      <p:bldP spid="35" grpId="0"/>
      <p:bldP spid="37" grpId="0" animBg="1"/>
      <p:bldP spid="38" grpId="0"/>
      <p:bldP spid="40" grpId="0" animBg="1"/>
      <p:bldP spid="41" grpId="0"/>
      <p:bldP spid="43" grpId="0" animBg="1"/>
      <p:bldP spid="44" grpId="0"/>
      <p:bldP spid="45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3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1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5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9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4" name="山形 3"/>
          <p:cNvSpPr/>
          <p:nvPr userDrawn="1"/>
        </p:nvSpPr>
        <p:spPr>
          <a:xfrm>
            <a:off x="1006302" y="5503540"/>
            <a:ext cx="4104456" cy="432048"/>
          </a:xfrm>
          <a:prstGeom prst="chevron">
            <a:avLst/>
          </a:prstGeom>
          <a:solidFill>
            <a:srgbClr val="FFFFFF">
              <a:alpha val="10196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山形 9"/>
          <p:cNvSpPr/>
          <p:nvPr userDrawn="1"/>
        </p:nvSpPr>
        <p:spPr>
          <a:xfrm>
            <a:off x="5060990" y="5503540"/>
            <a:ext cx="4104456" cy="432048"/>
          </a:xfrm>
          <a:prstGeom prst="chevron">
            <a:avLst/>
          </a:prstGeom>
          <a:solidFill>
            <a:srgbClr val="FFFFFF">
              <a:alpha val="20000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山形 11"/>
          <p:cNvSpPr/>
          <p:nvPr userDrawn="1"/>
        </p:nvSpPr>
        <p:spPr>
          <a:xfrm>
            <a:off x="9120966" y="5503540"/>
            <a:ext cx="4104456" cy="432048"/>
          </a:xfrm>
          <a:prstGeom prst="chevron">
            <a:avLst/>
          </a:prstGeom>
          <a:solidFill>
            <a:srgbClr val="FFFFFF">
              <a:alpha val="30000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山形 12"/>
          <p:cNvSpPr/>
          <p:nvPr userDrawn="1"/>
        </p:nvSpPr>
        <p:spPr>
          <a:xfrm>
            <a:off x="13175654" y="5503540"/>
            <a:ext cx="4104456" cy="432048"/>
          </a:xfrm>
          <a:prstGeom prst="chevron">
            <a:avLst/>
          </a:prstGeom>
          <a:solidFill>
            <a:srgbClr val="FFFFFF">
              <a:alpha val="40000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46" hasCustomPrompt="1"/>
          </p:nvPr>
        </p:nvSpPr>
        <p:spPr>
          <a:xfrm>
            <a:off x="11699490" y="6583660"/>
            <a:ext cx="862270" cy="8622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12563586" y="6727676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12563586" y="7303740"/>
            <a:ext cx="4932548" cy="1512168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49" hasCustomPrompt="1"/>
          </p:nvPr>
        </p:nvSpPr>
        <p:spPr>
          <a:xfrm>
            <a:off x="8819170" y="2767236"/>
            <a:ext cx="862270" cy="8622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9683266" y="2911252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9683266" y="3487316"/>
            <a:ext cx="4932548" cy="1512168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図プレースホルダー 5"/>
          <p:cNvSpPr>
            <a:spLocks noGrp="1"/>
          </p:cNvSpPr>
          <p:nvPr>
            <p:ph type="pic" sz="quarter" idx="52" hasCustomPrompt="1"/>
          </p:nvPr>
        </p:nvSpPr>
        <p:spPr>
          <a:xfrm>
            <a:off x="4246662" y="6583660"/>
            <a:ext cx="862270" cy="8622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5110758" y="6727676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5110758" y="7303740"/>
            <a:ext cx="4932548" cy="1512168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図プレースホルダー 5"/>
          <p:cNvSpPr>
            <a:spLocks noGrp="1"/>
          </p:cNvSpPr>
          <p:nvPr>
            <p:ph type="pic" sz="quarter" idx="55" hasCustomPrompt="1"/>
          </p:nvPr>
        </p:nvSpPr>
        <p:spPr>
          <a:xfrm>
            <a:off x="2050418" y="2767236"/>
            <a:ext cx="862270" cy="8622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2914514" y="2911252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2914514" y="3487316"/>
            <a:ext cx="4932548" cy="1512168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" name="カギ線コネクタ 6"/>
          <p:cNvCxnSpPr>
            <a:stCxn id="4" idx="0"/>
            <a:endCxn id="43" idx="1"/>
          </p:cNvCxnSpPr>
          <p:nvPr userDrawn="1"/>
        </p:nvCxnSpPr>
        <p:spPr>
          <a:xfrm rot="16200000" flipV="1">
            <a:off x="1293878" y="3846900"/>
            <a:ext cx="2305169" cy="1008112"/>
          </a:xfrm>
          <a:prstGeom prst="bentConnector4">
            <a:avLst>
              <a:gd name="adj1" fmla="val 11875"/>
              <a:gd name="adj2" fmla="val 215533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カギ線コネクタ 29"/>
          <p:cNvCxnSpPr>
            <a:stCxn id="12" idx="0"/>
            <a:endCxn id="48" idx="1"/>
          </p:cNvCxnSpPr>
          <p:nvPr userDrawn="1"/>
        </p:nvCxnSpPr>
        <p:spPr>
          <a:xfrm rot="16200000" flipV="1">
            <a:off x="8735814" y="3174172"/>
            <a:ext cx="2308904" cy="2349832"/>
          </a:xfrm>
          <a:prstGeom prst="bentConnector4">
            <a:avLst>
              <a:gd name="adj1" fmla="val 12600"/>
              <a:gd name="adj2" fmla="val 109728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カギ線コネクタ 32"/>
          <p:cNvCxnSpPr>
            <a:stCxn id="10" idx="2"/>
            <a:endCxn id="50" idx="1"/>
          </p:cNvCxnSpPr>
          <p:nvPr userDrawn="1"/>
        </p:nvCxnSpPr>
        <p:spPr>
          <a:xfrm rot="5400000">
            <a:off x="5052423" y="5062011"/>
            <a:ext cx="1079207" cy="2826360"/>
          </a:xfrm>
          <a:prstGeom prst="bentConnector4">
            <a:avLst>
              <a:gd name="adj1" fmla="val 43501"/>
              <a:gd name="adj2" fmla="val 108088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カギ線コネクタ 36"/>
          <p:cNvCxnSpPr>
            <a:stCxn id="13" idx="2"/>
            <a:endCxn id="52" idx="1"/>
          </p:cNvCxnSpPr>
          <p:nvPr userDrawn="1"/>
        </p:nvCxnSpPr>
        <p:spPr>
          <a:xfrm rot="5400000">
            <a:off x="12818167" y="4713091"/>
            <a:ext cx="1079207" cy="3524200"/>
          </a:xfrm>
          <a:prstGeom prst="bentConnector4">
            <a:avLst>
              <a:gd name="adj1" fmla="val 43501"/>
              <a:gd name="adj2" fmla="val 106487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正方形/長方形 42"/>
          <p:cNvSpPr/>
          <p:nvPr userDrawn="1"/>
        </p:nvSpPr>
        <p:spPr>
          <a:xfrm>
            <a:off x="1942406" y="3054355"/>
            <a:ext cx="288032" cy="288032"/>
          </a:xfrm>
          <a:prstGeom prst="rect">
            <a:avLst/>
          </a:prstGeom>
          <a:noFill/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8715350" y="3054355"/>
            <a:ext cx="283840" cy="280561"/>
          </a:xfrm>
          <a:prstGeom prst="rect">
            <a:avLst/>
          </a:prstGeom>
          <a:noFill/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正方形/長方形 49"/>
          <p:cNvSpPr/>
          <p:nvPr userDrawn="1"/>
        </p:nvSpPr>
        <p:spPr>
          <a:xfrm>
            <a:off x="4178846" y="6874514"/>
            <a:ext cx="283840" cy="280561"/>
          </a:xfrm>
          <a:prstGeom prst="rect">
            <a:avLst/>
          </a:prstGeom>
          <a:noFill/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正方形/長方形 51"/>
          <p:cNvSpPr/>
          <p:nvPr userDrawn="1"/>
        </p:nvSpPr>
        <p:spPr>
          <a:xfrm>
            <a:off x="11595670" y="6874514"/>
            <a:ext cx="283840" cy="280561"/>
          </a:xfrm>
          <a:prstGeom prst="rect">
            <a:avLst/>
          </a:prstGeom>
          <a:noFill/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87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25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75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animBg="1"/>
      <p:bldP spid="10" grpId="0" animBg="1"/>
      <p:bldP spid="12" grpId="0" animBg="1"/>
      <p:bldP spid="13" grpId="0" animBg="1"/>
      <p:bldP spid="18" grpId="0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/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 with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図プレースホルダー 1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958630" y="6726195"/>
            <a:ext cx="13528214" cy="2147177"/>
          </a:xfrm>
          <a:custGeom>
            <a:avLst/>
            <a:gdLst>
              <a:gd name="connsiteX0" fmla="*/ 0 w 12313368"/>
              <a:gd name="connsiteY0" fmla="*/ 0 h 2160240"/>
              <a:gd name="connsiteX1" fmla="*/ 12313368 w 12313368"/>
              <a:gd name="connsiteY1" fmla="*/ 0 h 2160240"/>
              <a:gd name="connsiteX2" fmla="*/ 12313368 w 12313368"/>
              <a:gd name="connsiteY2" fmla="*/ 2160240 h 2160240"/>
              <a:gd name="connsiteX3" fmla="*/ 0 w 12313368"/>
              <a:gd name="connsiteY3" fmla="*/ 2160240 h 2160240"/>
              <a:gd name="connsiteX4" fmla="*/ 0 w 12313368"/>
              <a:gd name="connsiteY4" fmla="*/ 0 h 2160240"/>
              <a:gd name="connsiteX0" fmla="*/ 1214846 w 13528214"/>
              <a:gd name="connsiteY0" fmla="*/ 0 h 2160240"/>
              <a:gd name="connsiteX1" fmla="*/ 13528214 w 13528214"/>
              <a:gd name="connsiteY1" fmla="*/ 0 h 2160240"/>
              <a:gd name="connsiteX2" fmla="*/ 13528214 w 13528214"/>
              <a:gd name="connsiteY2" fmla="*/ 2160240 h 2160240"/>
              <a:gd name="connsiteX3" fmla="*/ 0 w 13528214"/>
              <a:gd name="connsiteY3" fmla="*/ 2147177 h 2160240"/>
              <a:gd name="connsiteX4" fmla="*/ 1214846 w 13528214"/>
              <a:gd name="connsiteY4" fmla="*/ 0 h 2160240"/>
              <a:gd name="connsiteX0" fmla="*/ 1214846 w 13528214"/>
              <a:gd name="connsiteY0" fmla="*/ 0 h 2147177"/>
              <a:gd name="connsiteX1" fmla="*/ 13528214 w 13528214"/>
              <a:gd name="connsiteY1" fmla="*/ 0 h 2147177"/>
              <a:gd name="connsiteX2" fmla="*/ 12287243 w 13528214"/>
              <a:gd name="connsiteY2" fmla="*/ 2147177 h 2147177"/>
              <a:gd name="connsiteX3" fmla="*/ 0 w 13528214"/>
              <a:gd name="connsiteY3" fmla="*/ 2147177 h 2147177"/>
              <a:gd name="connsiteX4" fmla="*/ 1214846 w 13528214"/>
              <a:gd name="connsiteY4" fmla="*/ 0 h 2147177"/>
              <a:gd name="connsiteX0" fmla="*/ 1227909 w 13528214"/>
              <a:gd name="connsiteY0" fmla="*/ 0 h 2147177"/>
              <a:gd name="connsiteX1" fmla="*/ 13528214 w 13528214"/>
              <a:gd name="connsiteY1" fmla="*/ 0 h 2147177"/>
              <a:gd name="connsiteX2" fmla="*/ 12287243 w 13528214"/>
              <a:gd name="connsiteY2" fmla="*/ 2147177 h 2147177"/>
              <a:gd name="connsiteX3" fmla="*/ 0 w 13528214"/>
              <a:gd name="connsiteY3" fmla="*/ 2147177 h 2147177"/>
              <a:gd name="connsiteX4" fmla="*/ 1227909 w 13528214"/>
              <a:gd name="connsiteY4" fmla="*/ 0 h 214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28214" h="2147177">
                <a:moveTo>
                  <a:pt x="1227909" y="0"/>
                </a:moveTo>
                <a:lnTo>
                  <a:pt x="13528214" y="0"/>
                </a:lnTo>
                <a:lnTo>
                  <a:pt x="12287243" y="2147177"/>
                </a:lnTo>
                <a:lnTo>
                  <a:pt x="0" y="2147177"/>
                </a:lnTo>
                <a:lnTo>
                  <a:pt x="1227909" y="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ja-JP" altLang="en-US" dirty="0"/>
              <a:t> </a:t>
            </a:r>
            <a:endParaRPr 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5375425" y="7014228"/>
            <a:ext cx="10441160" cy="1189757"/>
          </a:xfrm>
          <a:prstGeom prst="rect">
            <a:avLst/>
          </a:prstGeom>
        </p:spPr>
        <p:txBody>
          <a:bodyPr/>
          <a:lstStyle>
            <a:lvl1pPr algn="l">
              <a:lnSpc>
                <a:spcPts val="9000"/>
              </a:lnSpc>
              <a:defRPr sz="80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sp>
        <p:nvSpPr>
          <p:cNvPr id="7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5389500" y="7987961"/>
            <a:ext cx="10441160" cy="7853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aseline="0">
                <a:solidFill>
                  <a:schemeClr val="bg1"/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16" name="コンテンツ プレースホルダー 11"/>
          <p:cNvSpPr>
            <a:spLocks noGrp="1"/>
          </p:cNvSpPr>
          <p:nvPr>
            <p:ph sz="quarter" idx="13" hasCustomPrompt="1"/>
          </p:nvPr>
        </p:nvSpPr>
        <p:spPr>
          <a:xfrm rot="18000000">
            <a:off x="13789724" y="7409542"/>
            <a:ext cx="5265660" cy="91440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12" name="コンテンツ プレースホルダー 11"/>
          <p:cNvSpPr>
            <a:spLocks noGrp="1"/>
          </p:cNvSpPr>
          <p:nvPr>
            <p:ph sz="quarter" idx="11" hasCustomPrompt="1"/>
          </p:nvPr>
        </p:nvSpPr>
        <p:spPr>
          <a:xfrm rot="7200000">
            <a:off x="2412460" y="7216682"/>
            <a:ext cx="5265660" cy="91440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490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" grpId="0" build="p" animBg="1">
        <p:tmplLst>
          <p:tmpl>
            <p:tnLst>
              <p:par>
                <p:cTn presetID="16" presetClass="entr" presetSubtype="37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6" presetClass="entr" presetSubtype="37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14" name="円/楕円 13"/>
          <p:cNvSpPr/>
          <p:nvPr userDrawn="1"/>
        </p:nvSpPr>
        <p:spPr>
          <a:xfrm>
            <a:off x="8531138" y="2407196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8856860" y="2713231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6" name="円/楕円 15"/>
          <p:cNvSpPr/>
          <p:nvPr userDrawn="1"/>
        </p:nvSpPr>
        <p:spPr>
          <a:xfrm>
            <a:off x="8531138" y="8059824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46" hasCustomPrompt="1"/>
          </p:nvPr>
        </p:nvSpPr>
        <p:spPr>
          <a:xfrm>
            <a:off x="8856860" y="8365859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19" name="直線コネクタ 18"/>
          <p:cNvCxnSpPr>
            <a:stCxn id="16" idx="0"/>
            <a:endCxn id="14" idx="4"/>
          </p:cNvCxnSpPr>
          <p:nvPr userDrawn="1"/>
        </p:nvCxnSpPr>
        <p:spPr>
          <a:xfrm flipV="1">
            <a:off x="9161208" y="3667336"/>
            <a:ext cx="0" cy="4392488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円/楕円 29"/>
          <p:cNvSpPr/>
          <p:nvPr userDrawn="1"/>
        </p:nvSpPr>
        <p:spPr>
          <a:xfrm>
            <a:off x="6010858" y="3883360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図プレースホルダー 5"/>
          <p:cNvSpPr>
            <a:spLocks noGrp="1"/>
          </p:cNvSpPr>
          <p:nvPr>
            <p:ph type="pic" sz="quarter" idx="47" hasCustomPrompt="1"/>
          </p:nvPr>
        </p:nvSpPr>
        <p:spPr>
          <a:xfrm>
            <a:off x="6336580" y="4189395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円/楕円 34"/>
          <p:cNvSpPr/>
          <p:nvPr userDrawn="1"/>
        </p:nvSpPr>
        <p:spPr>
          <a:xfrm>
            <a:off x="6010858" y="6583660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図プレースホルダー 5"/>
          <p:cNvSpPr>
            <a:spLocks noGrp="1"/>
          </p:cNvSpPr>
          <p:nvPr>
            <p:ph type="pic" sz="quarter" idx="48" hasCustomPrompt="1"/>
          </p:nvPr>
        </p:nvSpPr>
        <p:spPr>
          <a:xfrm>
            <a:off x="6336580" y="6889695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7" name="円/楕円 36"/>
          <p:cNvSpPr/>
          <p:nvPr userDrawn="1"/>
        </p:nvSpPr>
        <p:spPr>
          <a:xfrm>
            <a:off x="11087422" y="3895764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図プレースホルダー 5"/>
          <p:cNvSpPr>
            <a:spLocks noGrp="1"/>
          </p:cNvSpPr>
          <p:nvPr>
            <p:ph type="pic" sz="quarter" idx="49" hasCustomPrompt="1"/>
          </p:nvPr>
        </p:nvSpPr>
        <p:spPr>
          <a:xfrm>
            <a:off x="11413144" y="4201799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9" name="円/楕円 38"/>
          <p:cNvSpPr/>
          <p:nvPr userDrawn="1"/>
        </p:nvSpPr>
        <p:spPr>
          <a:xfrm>
            <a:off x="11087422" y="6596064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図プレースホルダー 5"/>
          <p:cNvSpPr>
            <a:spLocks noGrp="1"/>
          </p:cNvSpPr>
          <p:nvPr>
            <p:ph type="pic" sz="quarter" idx="50" hasCustomPrompt="1"/>
          </p:nvPr>
        </p:nvSpPr>
        <p:spPr>
          <a:xfrm>
            <a:off x="11413144" y="6902099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42" name="直線コネクタ 41"/>
          <p:cNvCxnSpPr/>
          <p:nvPr userDrawn="1"/>
        </p:nvCxnSpPr>
        <p:spPr>
          <a:xfrm>
            <a:off x="7270998" y="4783460"/>
            <a:ext cx="3816424" cy="216024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 userDrawn="1"/>
        </p:nvCxnSpPr>
        <p:spPr>
          <a:xfrm flipH="1">
            <a:off x="7270998" y="4783460"/>
            <a:ext cx="3816424" cy="216024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7379803" y="4064173"/>
            <a:ext cx="3599607" cy="3599607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7523026" y="5288607"/>
            <a:ext cx="3312368" cy="1296144"/>
          </a:xfrm>
        </p:spPr>
        <p:txBody>
          <a:bodyPr anchor="ctr">
            <a:noAutofit/>
          </a:bodyPr>
          <a:lstStyle>
            <a:lvl1pPr algn="ctr">
              <a:lnSpc>
                <a:spcPts val="4500"/>
              </a:lnSpc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</a:t>
            </a:r>
            <a:br>
              <a:rPr lang="en-US" altLang="ja-JP" dirty="0"/>
            </a:br>
            <a:r>
              <a:rPr lang="en-US" altLang="ja-JP" dirty="0"/>
              <a:t>TEXT</a:t>
            </a:r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10331338" y="2263180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0331338" y="2839244"/>
            <a:ext cx="4932548" cy="876454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12851618" y="3769169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2851618" y="4345233"/>
            <a:ext cx="4932548" cy="876454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12851618" y="6511652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12851618" y="7087716"/>
            <a:ext cx="4932548" cy="876454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646262" y="3769169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646262" y="4345233"/>
            <a:ext cx="4932548" cy="876454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64" hasCustomPrompt="1"/>
          </p:nvPr>
        </p:nvSpPr>
        <p:spPr>
          <a:xfrm>
            <a:off x="646262" y="6067246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65" hasCustomPrompt="1"/>
          </p:nvPr>
        </p:nvSpPr>
        <p:spPr>
          <a:xfrm>
            <a:off x="646262" y="6643310"/>
            <a:ext cx="4932548" cy="876454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66" hasCustomPrompt="1"/>
          </p:nvPr>
        </p:nvSpPr>
        <p:spPr>
          <a:xfrm>
            <a:off x="3238550" y="8009157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3238550" y="8585221"/>
            <a:ext cx="4932548" cy="876454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7" name="直線コネクタ 66"/>
          <p:cNvCxnSpPr>
            <a:stCxn id="14" idx="6"/>
            <a:endCxn id="54" idx="1"/>
          </p:cNvCxnSpPr>
          <p:nvPr userDrawn="1"/>
        </p:nvCxnSpPr>
        <p:spPr>
          <a:xfrm flipV="1">
            <a:off x="9791278" y="2587005"/>
            <a:ext cx="540060" cy="450261"/>
          </a:xfrm>
          <a:prstGeom prst="bentConnector3">
            <a:avLst>
              <a:gd name="adj1" fmla="val 50000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6"/>
          <p:cNvCxnSpPr>
            <a:stCxn id="37" idx="6"/>
            <a:endCxn id="56" idx="1"/>
          </p:cNvCxnSpPr>
          <p:nvPr userDrawn="1"/>
        </p:nvCxnSpPr>
        <p:spPr>
          <a:xfrm flipV="1">
            <a:off x="12347562" y="4092994"/>
            <a:ext cx="504056" cy="432840"/>
          </a:xfrm>
          <a:prstGeom prst="bentConnector3">
            <a:avLst>
              <a:gd name="adj1" fmla="val 50000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コネクタ 66"/>
          <p:cNvCxnSpPr>
            <a:stCxn id="30" idx="0"/>
            <a:endCxn id="60" idx="1"/>
          </p:cNvCxnSpPr>
          <p:nvPr userDrawn="1"/>
        </p:nvCxnSpPr>
        <p:spPr>
          <a:xfrm rot="16200000" flipH="1" flipV="1">
            <a:off x="3538778" y="990844"/>
            <a:ext cx="209634" cy="5994666"/>
          </a:xfrm>
          <a:prstGeom prst="bentConnector4">
            <a:avLst>
              <a:gd name="adj1" fmla="val -163519"/>
              <a:gd name="adj2" fmla="val 103813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66"/>
          <p:cNvCxnSpPr>
            <a:stCxn id="39" idx="6"/>
            <a:endCxn id="58" idx="1"/>
          </p:cNvCxnSpPr>
          <p:nvPr userDrawn="1"/>
        </p:nvCxnSpPr>
        <p:spPr>
          <a:xfrm flipV="1">
            <a:off x="12347562" y="6835477"/>
            <a:ext cx="504056" cy="390657"/>
          </a:xfrm>
          <a:prstGeom prst="bentConnector3">
            <a:avLst>
              <a:gd name="adj1" fmla="val 50000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66"/>
          <p:cNvCxnSpPr>
            <a:stCxn id="35" idx="0"/>
            <a:endCxn id="62" idx="1"/>
          </p:cNvCxnSpPr>
          <p:nvPr userDrawn="1"/>
        </p:nvCxnSpPr>
        <p:spPr>
          <a:xfrm rot="16200000" flipV="1">
            <a:off x="3547301" y="3490033"/>
            <a:ext cx="192589" cy="5994666"/>
          </a:xfrm>
          <a:prstGeom prst="bentConnector4">
            <a:avLst>
              <a:gd name="adj1" fmla="val 386841"/>
              <a:gd name="adj2" fmla="val 103813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コネクタ 66"/>
          <p:cNvCxnSpPr>
            <a:stCxn id="16" idx="1"/>
            <a:endCxn id="64" idx="1"/>
          </p:cNvCxnSpPr>
          <p:nvPr userDrawn="1"/>
        </p:nvCxnSpPr>
        <p:spPr>
          <a:xfrm rot="16200000" flipH="1" flipV="1">
            <a:off x="5932808" y="5550108"/>
            <a:ext cx="88615" cy="5477131"/>
          </a:xfrm>
          <a:prstGeom prst="bentConnector4">
            <a:avLst>
              <a:gd name="adj1" fmla="val -292087"/>
              <a:gd name="adj2" fmla="val 104174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02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75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25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500"/>
                            </p:stCondLst>
                            <p:childTnLst>
                              <p:par>
                                <p:cTn id="12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25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750"/>
                            </p:stCondLst>
                            <p:childTnLst>
                              <p:par>
                                <p:cTn id="136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6500"/>
                            </p:stCondLst>
                            <p:childTnLst>
                              <p:par>
                                <p:cTn id="1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7000"/>
                            </p:stCondLst>
                            <p:childTnLst>
                              <p:par>
                                <p:cTn id="147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775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8250"/>
                            </p:stCondLst>
                            <p:childTnLst>
                              <p:par>
                                <p:cTn id="158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9000"/>
                            </p:stCondLst>
                            <p:childTnLst>
                              <p:par>
                                <p:cTn id="1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/>
      <p:bldP spid="16" grpId="0" animBg="1"/>
      <p:bldP spid="18" grpId="0"/>
      <p:bldP spid="30" grpId="0" animBg="1"/>
      <p:bldP spid="31" grpId="0"/>
      <p:bldP spid="35" grpId="0" animBg="1"/>
      <p:bldP spid="36" grpId="0"/>
      <p:bldP spid="37" grpId="0" animBg="1"/>
      <p:bldP spid="38" grpId="0"/>
      <p:bldP spid="39" grpId="0" animBg="1"/>
      <p:bldP spid="40" grpId="0"/>
      <p:bldP spid="10" grpId="0" animBg="1"/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 - No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/>
          <p:cNvSpPr/>
          <p:nvPr userDrawn="1"/>
        </p:nvSpPr>
        <p:spPr>
          <a:xfrm>
            <a:off x="12167542" y="2499273"/>
            <a:ext cx="5256584" cy="2754625"/>
          </a:xfrm>
          <a:prstGeom prst="rect">
            <a:avLst/>
          </a:prstGeom>
          <a:solidFill>
            <a:srgbClr val="FFFFFF">
              <a:alpha val="10196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862285" y="6277307"/>
            <a:ext cx="5256584" cy="2754625"/>
          </a:xfrm>
          <a:prstGeom prst="rect">
            <a:avLst/>
          </a:prstGeom>
          <a:solidFill>
            <a:srgbClr val="FFFFFF">
              <a:alpha val="10196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正方形/長方形 38"/>
          <p:cNvSpPr/>
          <p:nvPr userDrawn="1"/>
        </p:nvSpPr>
        <p:spPr>
          <a:xfrm>
            <a:off x="12167542" y="6277307"/>
            <a:ext cx="5256584" cy="2754625"/>
          </a:xfrm>
          <a:prstGeom prst="rect">
            <a:avLst/>
          </a:prstGeom>
          <a:solidFill>
            <a:srgbClr val="FFFFFF">
              <a:alpha val="10196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862286" y="2532891"/>
            <a:ext cx="5256584" cy="2754625"/>
          </a:xfrm>
          <a:prstGeom prst="rect">
            <a:avLst/>
          </a:prstGeom>
          <a:solidFill>
            <a:srgbClr val="FFFFFF">
              <a:alpha val="10196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12" name="環状矢印 11"/>
          <p:cNvSpPr/>
          <p:nvPr userDrawn="1"/>
        </p:nvSpPr>
        <p:spPr>
          <a:xfrm>
            <a:off x="6136157" y="2821692"/>
            <a:ext cx="5904656" cy="5904656"/>
          </a:xfrm>
          <a:prstGeom prst="circularArrow">
            <a:avLst>
              <a:gd name="adj1" fmla="val 7904"/>
              <a:gd name="adj2" fmla="val 1116539"/>
              <a:gd name="adj3" fmla="val 15192833"/>
              <a:gd name="adj4" fmla="val 10800000"/>
              <a:gd name="adj5" fmla="val 11694"/>
            </a:avLst>
          </a:prstGeom>
          <a:solidFill>
            <a:srgbClr val="FFFFFF">
              <a:alpha val="10196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環状矢印 13"/>
          <p:cNvSpPr/>
          <p:nvPr userDrawn="1"/>
        </p:nvSpPr>
        <p:spPr>
          <a:xfrm rot="5400000">
            <a:off x="6190878" y="2748915"/>
            <a:ext cx="5904656" cy="5904656"/>
          </a:xfrm>
          <a:prstGeom prst="circularArrow">
            <a:avLst>
              <a:gd name="adj1" fmla="val 7904"/>
              <a:gd name="adj2" fmla="val 1116539"/>
              <a:gd name="adj3" fmla="val 15192833"/>
              <a:gd name="adj4" fmla="val 10800000"/>
              <a:gd name="adj5" fmla="val 11694"/>
            </a:avLst>
          </a:prstGeom>
          <a:solidFill>
            <a:srgbClr val="FFFFFF">
              <a:alpha val="20000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環状矢印 14"/>
          <p:cNvSpPr/>
          <p:nvPr userDrawn="1"/>
        </p:nvSpPr>
        <p:spPr>
          <a:xfrm rot="10800000">
            <a:off x="6280966" y="2839244"/>
            <a:ext cx="5904656" cy="5904656"/>
          </a:xfrm>
          <a:prstGeom prst="circularArrow">
            <a:avLst>
              <a:gd name="adj1" fmla="val 7904"/>
              <a:gd name="adj2" fmla="val 1116539"/>
              <a:gd name="adj3" fmla="val 15192833"/>
              <a:gd name="adj4" fmla="val 10800000"/>
              <a:gd name="adj5" fmla="val 11694"/>
            </a:avLst>
          </a:prstGeom>
          <a:solidFill>
            <a:srgbClr val="FFFFFF">
              <a:alpha val="30000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環状矢印 15"/>
          <p:cNvSpPr/>
          <p:nvPr userDrawn="1"/>
        </p:nvSpPr>
        <p:spPr>
          <a:xfrm rot="16200000">
            <a:off x="6190878" y="2911252"/>
            <a:ext cx="5904656" cy="5904656"/>
          </a:xfrm>
          <a:prstGeom prst="circularArrow">
            <a:avLst>
              <a:gd name="adj1" fmla="val 7904"/>
              <a:gd name="adj2" fmla="val 1116539"/>
              <a:gd name="adj3" fmla="val 15192833"/>
              <a:gd name="adj4" fmla="val 10800000"/>
              <a:gd name="adj5" fmla="val 11694"/>
            </a:avLst>
          </a:prstGeom>
          <a:solidFill>
            <a:srgbClr val="FFFFFF">
              <a:alpha val="40000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1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06302" y="2713656"/>
            <a:ext cx="4991339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006302" y="3361307"/>
            <a:ext cx="4991339" cy="1766581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0" name="直線コネクタ 66"/>
          <p:cNvCxnSpPr>
            <a:stCxn id="44" idx="1"/>
            <a:endCxn id="9" idx="3"/>
          </p:cNvCxnSpPr>
          <p:nvPr userDrawn="1"/>
        </p:nvCxnSpPr>
        <p:spPr>
          <a:xfrm rot="10800000">
            <a:off x="6118871" y="3910204"/>
            <a:ext cx="828091" cy="459210"/>
          </a:xfrm>
          <a:prstGeom prst="bentConnector3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2311558" y="2680038"/>
            <a:ext cx="4991339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2311558" y="3327689"/>
            <a:ext cx="4991339" cy="1766581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7" name="直線コネクタ 66"/>
          <p:cNvCxnSpPr>
            <a:stCxn id="48" idx="3"/>
            <a:endCxn id="26" idx="1"/>
          </p:cNvCxnSpPr>
          <p:nvPr userDrawn="1"/>
        </p:nvCxnSpPr>
        <p:spPr>
          <a:xfrm flipV="1">
            <a:off x="11303446" y="3876586"/>
            <a:ext cx="864096" cy="456825"/>
          </a:xfrm>
          <a:prstGeom prst="bentConnector3">
            <a:avLst>
              <a:gd name="adj1" fmla="val 50000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06301" y="6458072"/>
            <a:ext cx="4991339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006301" y="7105723"/>
            <a:ext cx="4991339" cy="1766581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33" name="直線コネクタ 66"/>
          <p:cNvCxnSpPr>
            <a:stCxn id="52" idx="1"/>
            <a:endCxn id="32" idx="3"/>
          </p:cNvCxnSpPr>
          <p:nvPr userDrawn="1"/>
        </p:nvCxnSpPr>
        <p:spPr>
          <a:xfrm rot="10800000" flipV="1">
            <a:off x="6118869" y="7393750"/>
            <a:ext cx="828092" cy="260870"/>
          </a:xfrm>
          <a:prstGeom prst="bentConnector3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2311558" y="6458072"/>
            <a:ext cx="4991339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2311558" y="7105723"/>
            <a:ext cx="4991339" cy="1766581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40" name="直線コネクタ 66"/>
          <p:cNvCxnSpPr>
            <a:stCxn id="51" idx="3"/>
            <a:endCxn id="39" idx="1"/>
          </p:cNvCxnSpPr>
          <p:nvPr userDrawn="1"/>
        </p:nvCxnSpPr>
        <p:spPr>
          <a:xfrm>
            <a:off x="11339451" y="7393750"/>
            <a:ext cx="828091" cy="260870"/>
          </a:xfrm>
          <a:prstGeom prst="bentConnector3">
            <a:avLst>
              <a:gd name="adj1" fmla="val 50000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図プレースホルダー 5"/>
          <p:cNvSpPr>
            <a:spLocks noGrp="1"/>
          </p:cNvSpPr>
          <p:nvPr>
            <p:ph type="pic" sz="quarter" idx="47" hasCustomPrompt="1"/>
          </p:nvPr>
        </p:nvSpPr>
        <p:spPr>
          <a:xfrm>
            <a:off x="6946961" y="3955367"/>
            <a:ext cx="828093" cy="828093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8" name="図プレースホルダー 5"/>
          <p:cNvSpPr>
            <a:spLocks noGrp="1"/>
          </p:cNvSpPr>
          <p:nvPr>
            <p:ph type="pic" sz="quarter" idx="48" hasCustomPrompt="1"/>
          </p:nvPr>
        </p:nvSpPr>
        <p:spPr>
          <a:xfrm>
            <a:off x="10475353" y="3919364"/>
            <a:ext cx="828093" cy="828093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1" name="図プレースホルダー 5"/>
          <p:cNvSpPr>
            <a:spLocks noGrp="1"/>
          </p:cNvSpPr>
          <p:nvPr>
            <p:ph type="pic" sz="quarter" idx="49" hasCustomPrompt="1"/>
          </p:nvPr>
        </p:nvSpPr>
        <p:spPr>
          <a:xfrm>
            <a:off x="10511358" y="6979703"/>
            <a:ext cx="828093" cy="828093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2" name="図プレースホルダー 5"/>
          <p:cNvSpPr>
            <a:spLocks noGrp="1"/>
          </p:cNvSpPr>
          <p:nvPr>
            <p:ph type="pic" sz="quarter" idx="50" hasCustomPrompt="1"/>
          </p:nvPr>
        </p:nvSpPr>
        <p:spPr>
          <a:xfrm>
            <a:off x="6946961" y="6979703"/>
            <a:ext cx="828093" cy="828093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7523026" y="5288607"/>
            <a:ext cx="3312368" cy="1296144"/>
          </a:xfrm>
        </p:spPr>
        <p:txBody>
          <a:bodyPr anchor="ctr">
            <a:noAutofit/>
          </a:bodyPr>
          <a:lstStyle>
            <a:lvl1pPr algn="ctr">
              <a:lnSpc>
                <a:spcPts val="4500"/>
              </a:lnSpc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</a:t>
            </a:r>
            <a:br>
              <a:rPr lang="en-US" altLang="ja-JP" dirty="0"/>
            </a:br>
            <a:r>
              <a:rPr lang="en-US" altLang="ja-JP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8617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25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2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750"/>
                            </p:stCondLst>
                            <p:childTnLst>
                              <p:par>
                                <p:cTn id="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500"/>
                            </p:stCondLst>
                            <p:childTnLst>
                              <p:par>
                                <p:cTn id="83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2" grpId="0" animBg="1"/>
      <p:bldP spid="39" grpId="0" animBg="1"/>
      <p:bldP spid="9" grpId="0" animBg="1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4" grpId="0" animBg="1"/>
      <p:bldP spid="15" grpId="0" animBg="1"/>
      <p:bldP spid="16" grpId="0" animBg="1"/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/>
      <p:bldP spid="48" grpId="0"/>
      <p:bldP spid="51" grpId="0"/>
      <p:bldP spid="52" grpId="0"/>
      <p:bldP spid="5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98" y="2929141"/>
            <a:ext cx="12002616" cy="675147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110" y="4698754"/>
            <a:ext cx="730514" cy="730514"/>
          </a:xfrm>
          <a:prstGeom prst="rect">
            <a:avLst/>
          </a:prstGeom>
        </p:spPr>
      </p:pic>
      <p:grpSp>
        <p:nvGrpSpPr>
          <p:cNvPr id="12" name="グループ化 11"/>
          <p:cNvGrpSpPr/>
          <p:nvPr userDrawn="1"/>
        </p:nvGrpSpPr>
        <p:grpSpPr>
          <a:xfrm>
            <a:off x="1029022" y="3296755"/>
            <a:ext cx="2277393" cy="1301110"/>
            <a:chOff x="3409429" y="2695228"/>
            <a:chExt cx="2277393" cy="1301110"/>
          </a:xfrm>
        </p:grpSpPr>
        <p:sp>
          <p:nvSpPr>
            <p:cNvPr id="14" name="正方形/長方形 13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二等辺三角形 14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テキスト プレースホルダー 70"/>
          <p:cNvSpPr>
            <a:spLocks noGrp="1"/>
          </p:cNvSpPr>
          <p:nvPr>
            <p:ph type="body" sz="quarter" idx="54" hasCustomPrompt="1"/>
          </p:nvPr>
        </p:nvSpPr>
        <p:spPr>
          <a:xfrm>
            <a:off x="1146175" y="3512779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pic>
        <p:nvPicPr>
          <p:cNvPr id="18" name="図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249" y="6857478"/>
            <a:ext cx="730514" cy="730514"/>
          </a:xfrm>
          <a:prstGeom prst="rect">
            <a:avLst/>
          </a:prstGeom>
        </p:spPr>
      </p:pic>
      <p:grpSp>
        <p:nvGrpSpPr>
          <p:cNvPr id="19" name="グループ化 18"/>
          <p:cNvGrpSpPr/>
          <p:nvPr userDrawn="1"/>
        </p:nvGrpSpPr>
        <p:grpSpPr>
          <a:xfrm>
            <a:off x="2574161" y="5455479"/>
            <a:ext cx="2277393" cy="1301110"/>
            <a:chOff x="3409429" y="2695228"/>
            <a:chExt cx="2277393" cy="1301110"/>
          </a:xfrm>
        </p:grpSpPr>
        <p:sp>
          <p:nvSpPr>
            <p:cNvPr id="20" name="正方形/長方形 19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二等辺三角形 20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テキスト プレースホルダー 70"/>
          <p:cNvSpPr>
            <a:spLocks noGrp="1"/>
          </p:cNvSpPr>
          <p:nvPr>
            <p:ph type="body" sz="quarter" idx="55" hasCustomPrompt="1"/>
          </p:nvPr>
        </p:nvSpPr>
        <p:spPr>
          <a:xfrm>
            <a:off x="2691314" y="5671503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pic>
        <p:nvPicPr>
          <p:cNvPr id="23" name="図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902" y="6198682"/>
            <a:ext cx="730514" cy="730514"/>
          </a:xfrm>
          <a:prstGeom prst="rect">
            <a:avLst/>
          </a:prstGeom>
        </p:spPr>
      </p:pic>
      <p:grpSp>
        <p:nvGrpSpPr>
          <p:cNvPr id="24" name="グループ化 23"/>
          <p:cNvGrpSpPr/>
          <p:nvPr userDrawn="1"/>
        </p:nvGrpSpPr>
        <p:grpSpPr>
          <a:xfrm>
            <a:off x="5614814" y="4796683"/>
            <a:ext cx="2277393" cy="1301110"/>
            <a:chOff x="3409429" y="2695228"/>
            <a:chExt cx="2277393" cy="1301110"/>
          </a:xfrm>
        </p:grpSpPr>
        <p:sp>
          <p:nvSpPr>
            <p:cNvPr id="25" name="正方形/長方形 24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二等辺三角形 25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7" name="テキスト プレースホルダー 70"/>
          <p:cNvSpPr>
            <a:spLocks noGrp="1"/>
          </p:cNvSpPr>
          <p:nvPr>
            <p:ph type="body" sz="quarter" idx="56" hasCustomPrompt="1"/>
          </p:nvPr>
        </p:nvSpPr>
        <p:spPr>
          <a:xfrm>
            <a:off x="5731967" y="5012707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pic>
        <p:nvPicPr>
          <p:cNvPr id="28" name="図 2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862" y="3953211"/>
            <a:ext cx="730514" cy="730514"/>
          </a:xfrm>
          <a:prstGeom prst="rect">
            <a:avLst/>
          </a:prstGeom>
        </p:spPr>
      </p:pic>
      <p:grpSp>
        <p:nvGrpSpPr>
          <p:cNvPr id="29" name="グループ化 28"/>
          <p:cNvGrpSpPr/>
          <p:nvPr userDrawn="1"/>
        </p:nvGrpSpPr>
        <p:grpSpPr>
          <a:xfrm>
            <a:off x="5254774" y="2551212"/>
            <a:ext cx="2277393" cy="1301110"/>
            <a:chOff x="3409429" y="2695228"/>
            <a:chExt cx="2277393" cy="1301110"/>
          </a:xfrm>
        </p:grpSpPr>
        <p:sp>
          <p:nvSpPr>
            <p:cNvPr id="30" name="正方形/長方形 29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二等辺三角形 30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2" name="テキスト プレースホルダー 70"/>
          <p:cNvSpPr>
            <a:spLocks noGrp="1"/>
          </p:cNvSpPr>
          <p:nvPr>
            <p:ph type="body" sz="quarter" idx="57" hasCustomPrompt="1"/>
          </p:nvPr>
        </p:nvSpPr>
        <p:spPr>
          <a:xfrm>
            <a:off x="5371927" y="2767236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pic>
        <p:nvPicPr>
          <p:cNvPr id="33" name="図 3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789" y="4419106"/>
            <a:ext cx="730514" cy="730514"/>
          </a:xfrm>
          <a:prstGeom prst="rect">
            <a:avLst/>
          </a:prstGeom>
        </p:spPr>
      </p:pic>
      <p:grpSp>
        <p:nvGrpSpPr>
          <p:cNvPr id="34" name="グループ化 33"/>
          <p:cNvGrpSpPr/>
          <p:nvPr userDrawn="1"/>
        </p:nvGrpSpPr>
        <p:grpSpPr>
          <a:xfrm>
            <a:off x="8400701" y="3017107"/>
            <a:ext cx="2277393" cy="1301110"/>
            <a:chOff x="3409429" y="2695228"/>
            <a:chExt cx="2277393" cy="1301110"/>
          </a:xfrm>
        </p:grpSpPr>
        <p:sp>
          <p:nvSpPr>
            <p:cNvPr id="35" name="正方形/長方形 34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二等辺三角形 35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7" name="テキスト プレースホルダー 70"/>
          <p:cNvSpPr>
            <a:spLocks noGrp="1"/>
          </p:cNvSpPr>
          <p:nvPr>
            <p:ph type="body" sz="quarter" idx="58" hasCustomPrompt="1"/>
          </p:nvPr>
        </p:nvSpPr>
        <p:spPr>
          <a:xfrm>
            <a:off x="8517854" y="3233131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pic>
        <p:nvPicPr>
          <p:cNvPr id="38" name="図 3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334" y="7233005"/>
            <a:ext cx="730514" cy="730514"/>
          </a:xfrm>
          <a:prstGeom prst="rect">
            <a:avLst/>
          </a:prstGeom>
        </p:spPr>
      </p:pic>
      <p:grpSp>
        <p:nvGrpSpPr>
          <p:cNvPr id="39" name="グループ化 38"/>
          <p:cNvGrpSpPr/>
          <p:nvPr userDrawn="1"/>
        </p:nvGrpSpPr>
        <p:grpSpPr>
          <a:xfrm>
            <a:off x="9503246" y="5831006"/>
            <a:ext cx="2277393" cy="1301110"/>
            <a:chOff x="3409429" y="2695228"/>
            <a:chExt cx="2277393" cy="1301110"/>
          </a:xfrm>
        </p:grpSpPr>
        <p:sp>
          <p:nvSpPr>
            <p:cNvPr id="40" name="正方形/長方形 39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二等辺三角形 40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2" name="テキスト プレースホルダー 70"/>
          <p:cNvSpPr>
            <a:spLocks noGrp="1"/>
          </p:cNvSpPr>
          <p:nvPr>
            <p:ph type="body" sz="quarter" idx="59" hasCustomPrompt="1"/>
          </p:nvPr>
        </p:nvSpPr>
        <p:spPr>
          <a:xfrm>
            <a:off x="9620399" y="6047030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2163399" y="3991372"/>
            <a:ext cx="5118716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2163399" y="4639444"/>
            <a:ext cx="5118716" cy="3024336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31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000"/>
                            </p:stCondLst>
                            <p:childTnLst>
                              <p:par>
                                <p:cTn id="88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500"/>
                            </p:stCondLst>
                            <p:childTnLst>
                              <p:par>
                                <p:cTn id="97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90" y="1673614"/>
            <a:ext cx="14617624" cy="8222414"/>
          </a:xfrm>
          <a:prstGeom prst="rect">
            <a:avLst/>
          </a:prstGeom>
        </p:spPr>
      </p:pic>
      <p:sp>
        <p:nvSpPr>
          <p:cNvPr id="8" name="グラフ プレースホルダー 7"/>
          <p:cNvSpPr>
            <a:spLocks noGrp="1"/>
          </p:cNvSpPr>
          <p:nvPr>
            <p:ph type="chart" sz="quarter" idx="19" hasCustomPrompt="1"/>
          </p:nvPr>
        </p:nvSpPr>
        <p:spPr>
          <a:xfrm>
            <a:off x="2518470" y="2839244"/>
            <a:ext cx="2232025" cy="2232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</a:t>
            </a:r>
          </a:p>
        </p:txBody>
      </p:sp>
      <p:sp>
        <p:nvSpPr>
          <p:cNvPr id="45" name="グラフ プレースホルダー 7"/>
          <p:cNvSpPr>
            <a:spLocks noGrp="1"/>
          </p:cNvSpPr>
          <p:nvPr>
            <p:ph type="chart" sz="quarter" idx="20" hasCustomPrompt="1"/>
          </p:nvPr>
        </p:nvSpPr>
        <p:spPr>
          <a:xfrm>
            <a:off x="4030638" y="6079604"/>
            <a:ext cx="2232025" cy="2232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</a:t>
            </a:r>
          </a:p>
        </p:txBody>
      </p:sp>
      <p:sp>
        <p:nvSpPr>
          <p:cNvPr id="46" name="グラフ プレースホルダー 7"/>
          <p:cNvSpPr>
            <a:spLocks noGrp="1"/>
          </p:cNvSpPr>
          <p:nvPr>
            <p:ph type="chart" sz="quarter" idx="21" hasCustomPrompt="1"/>
          </p:nvPr>
        </p:nvSpPr>
        <p:spPr>
          <a:xfrm>
            <a:off x="7703046" y="5143500"/>
            <a:ext cx="2232025" cy="2232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</a:t>
            </a:r>
          </a:p>
        </p:txBody>
      </p:sp>
      <p:sp>
        <p:nvSpPr>
          <p:cNvPr id="47" name="グラフ プレースホルダー 7"/>
          <p:cNvSpPr>
            <a:spLocks noGrp="1"/>
          </p:cNvSpPr>
          <p:nvPr>
            <p:ph type="chart" sz="quarter" idx="22" hasCustomPrompt="1"/>
          </p:nvPr>
        </p:nvSpPr>
        <p:spPr>
          <a:xfrm>
            <a:off x="8026400" y="2407196"/>
            <a:ext cx="2232025" cy="2232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</a:t>
            </a:r>
          </a:p>
        </p:txBody>
      </p:sp>
      <p:sp>
        <p:nvSpPr>
          <p:cNvPr id="48" name="グラフ プレースホルダー 7"/>
          <p:cNvSpPr>
            <a:spLocks noGrp="1"/>
          </p:cNvSpPr>
          <p:nvPr>
            <p:ph type="chart" sz="quarter" idx="23" hasCustomPrompt="1"/>
          </p:nvPr>
        </p:nvSpPr>
        <p:spPr>
          <a:xfrm>
            <a:off x="11591478" y="2839244"/>
            <a:ext cx="2232025" cy="2232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</a:t>
            </a:r>
          </a:p>
        </p:txBody>
      </p:sp>
      <p:sp>
        <p:nvSpPr>
          <p:cNvPr id="49" name="グラフ プレースホルダー 7"/>
          <p:cNvSpPr>
            <a:spLocks noGrp="1"/>
          </p:cNvSpPr>
          <p:nvPr>
            <p:ph type="chart" sz="quarter" idx="24" hasCustomPrompt="1"/>
          </p:nvPr>
        </p:nvSpPr>
        <p:spPr>
          <a:xfrm>
            <a:off x="13391678" y="5935588"/>
            <a:ext cx="2232025" cy="2232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</a:t>
            </a:r>
          </a:p>
        </p:txBody>
      </p:sp>
    </p:spTree>
    <p:extLst>
      <p:ext uri="{BB962C8B-B14F-4D97-AF65-F5344CB8AC3E}">
        <p14:creationId xmlns:p14="http://schemas.microsoft.com/office/powerpoint/2010/main" val="249862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45" grpId="0"/>
      <p:bldP spid="46" grpId="0"/>
      <p:bldP spid="47" grpId="0"/>
      <p:bldP spid="48" grpId="0"/>
      <p:bldP spid="49" grpId="0"/>
    </p:bldLst>
  </p:timing>
  <p:hf hd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- No 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287222" y="2839244"/>
            <a:ext cx="79911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287222" y="3487316"/>
            <a:ext cx="7991103" cy="2016224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289007" y="6079604"/>
            <a:ext cx="79911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289007" y="6727676"/>
            <a:ext cx="7991103" cy="2016224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54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19"/>
          <a:stretch/>
        </p:blipFill>
        <p:spPr>
          <a:xfrm>
            <a:off x="10511358" y="4495428"/>
            <a:ext cx="5520709" cy="5092476"/>
          </a:xfrm>
          <a:prstGeom prst="rect">
            <a:avLst/>
          </a:prstGeom>
          <a:effectLst/>
        </p:spPr>
      </p:pic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142413" y="2335188"/>
            <a:ext cx="8135912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142413" y="2983260"/>
            <a:ext cx="8135912" cy="1440160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10865016" y="5935588"/>
            <a:ext cx="4813392" cy="3652316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6" name="グラフ プレースホルダー 5"/>
          <p:cNvSpPr>
            <a:spLocks noGrp="1"/>
          </p:cNvSpPr>
          <p:nvPr>
            <p:ph type="chart" sz="quarter" idx="20" hasCustomPrompt="1"/>
          </p:nvPr>
        </p:nvSpPr>
        <p:spPr>
          <a:xfrm>
            <a:off x="862013" y="2335188"/>
            <a:ext cx="8064500" cy="712948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10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6" grpId="0" build="p"/>
    </p:bldLst>
  </p:timing>
  <p:hf hd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62286" y="7375748"/>
            <a:ext cx="16489832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62286" y="8023820"/>
            <a:ext cx="16489832" cy="1440160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グラフ プレースホルダー 5"/>
          <p:cNvSpPr>
            <a:spLocks noGrp="1"/>
          </p:cNvSpPr>
          <p:nvPr>
            <p:ph type="chart" sz="quarter" idx="20" hasCustomPrompt="1"/>
          </p:nvPr>
        </p:nvSpPr>
        <p:spPr>
          <a:xfrm>
            <a:off x="862013" y="2335189"/>
            <a:ext cx="16490106" cy="489654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3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/>
    </p:bldLst>
  </p:timing>
  <p:hf hd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p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プレースホルダー 7"/>
          <p:cNvSpPr>
            <a:spLocks noGrp="1"/>
          </p:cNvSpPr>
          <p:nvPr>
            <p:ph type="body" sz="quarter" idx="30" hasCustomPrompt="1"/>
          </p:nvPr>
        </p:nvSpPr>
        <p:spPr>
          <a:xfrm>
            <a:off x="3022526" y="2443340"/>
            <a:ext cx="3276224" cy="3276224"/>
          </a:xfrm>
          <a:prstGeom prst="ellipse">
            <a:avLst/>
          </a:prstGeom>
          <a:solidFill>
            <a:srgbClr val="000000">
              <a:alpha val="30000"/>
            </a:srgbClr>
          </a:solidFill>
          <a:ln w="114300" cmpd="thinThick">
            <a:noFill/>
          </a:ln>
        </p:spPr>
        <p:txBody>
          <a:bodyPr wrap="none" anchor="ctr">
            <a:normAutofit/>
          </a:bodyPr>
          <a:lstStyle>
            <a:lvl1pPr algn="ctr">
              <a:defRPr sz="4400"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8" name="テキスト プレースホルダー 7"/>
          <p:cNvSpPr>
            <a:spLocks noGrp="1"/>
          </p:cNvSpPr>
          <p:nvPr>
            <p:ph type="body" sz="quarter" idx="29" hasCustomPrompt="1"/>
          </p:nvPr>
        </p:nvSpPr>
        <p:spPr>
          <a:xfrm>
            <a:off x="3238550" y="5107636"/>
            <a:ext cx="3780280" cy="378028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14300" cmpd="thinThick">
            <a:noFill/>
          </a:ln>
        </p:spPr>
        <p:txBody>
          <a:bodyPr wrap="none" anchor="ctr">
            <a:normAutofit/>
          </a:bodyPr>
          <a:lstStyle>
            <a:lvl1pPr algn="ctr">
              <a:defRPr sz="4400"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627AA-E268-4C67-A9A7-5C4D23F3573A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20" name="テキスト プレースホルダー 7"/>
          <p:cNvSpPr>
            <a:spLocks noGrp="1"/>
          </p:cNvSpPr>
          <p:nvPr>
            <p:ph type="body" sz="quarter" idx="31" hasCustomPrompt="1"/>
          </p:nvPr>
        </p:nvSpPr>
        <p:spPr>
          <a:xfrm>
            <a:off x="1438350" y="4423420"/>
            <a:ext cx="2484136" cy="2484136"/>
          </a:xfrm>
          <a:prstGeom prst="ellipse">
            <a:avLst/>
          </a:prstGeom>
          <a:solidFill>
            <a:srgbClr val="FFFFFF">
              <a:alpha val="40000"/>
            </a:srgbClr>
          </a:solidFill>
          <a:ln w="114300" cmpd="thinThick">
            <a:noFill/>
          </a:ln>
        </p:spPr>
        <p:txBody>
          <a:bodyPr wrap="none" anchor="ctr">
            <a:normAutofit/>
          </a:bodyPr>
          <a:lstStyle>
            <a:lvl1pPr algn="ctr">
              <a:defRPr sz="3600"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4750718" y="5791572"/>
            <a:ext cx="792088" cy="792088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2" name="図プレースホルダー 5"/>
          <p:cNvSpPr>
            <a:spLocks noGrp="1"/>
          </p:cNvSpPr>
          <p:nvPr>
            <p:ph type="pic" sz="quarter" idx="46" hasCustomPrompt="1"/>
          </p:nvPr>
        </p:nvSpPr>
        <p:spPr>
          <a:xfrm>
            <a:off x="4318670" y="3091412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3" name="図プレースホルダー 5"/>
          <p:cNvSpPr>
            <a:spLocks noGrp="1"/>
          </p:cNvSpPr>
          <p:nvPr>
            <p:ph type="pic" sz="quarter" idx="47" hasCustomPrompt="1"/>
          </p:nvPr>
        </p:nvSpPr>
        <p:spPr>
          <a:xfrm>
            <a:off x="2374454" y="4771303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4" name="テキスト プレースホルダー 7"/>
          <p:cNvSpPr>
            <a:spLocks noGrp="1"/>
          </p:cNvSpPr>
          <p:nvPr>
            <p:ph type="body" sz="quarter" idx="48" hasCustomPrompt="1"/>
          </p:nvPr>
        </p:nvSpPr>
        <p:spPr>
          <a:xfrm>
            <a:off x="12095534" y="2551212"/>
            <a:ext cx="1764056" cy="1764056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>
            <a:normAutofit/>
          </a:bodyPr>
          <a:lstStyle>
            <a:lvl1pPr algn="ctr">
              <a:defRPr sz="2400"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5" name="テキスト プレースホルダー 7"/>
          <p:cNvSpPr>
            <a:spLocks noGrp="1"/>
          </p:cNvSpPr>
          <p:nvPr>
            <p:ph type="body" sz="quarter" idx="49" hasCustomPrompt="1"/>
          </p:nvPr>
        </p:nvSpPr>
        <p:spPr>
          <a:xfrm>
            <a:off x="14111758" y="6151612"/>
            <a:ext cx="1764056" cy="1764056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>
            <a:normAutofit/>
          </a:bodyPr>
          <a:lstStyle>
            <a:lvl1pPr algn="ctr">
              <a:defRPr sz="2400"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テキスト プレースホルダー 7"/>
          <p:cNvSpPr>
            <a:spLocks noGrp="1"/>
          </p:cNvSpPr>
          <p:nvPr>
            <p:ph type="body" sz="quarter" idx="50" hasCustomPrompt="1"/>
          </p:nvPr>
        </p:nvSpPr>
        <p:spPr>
          <a:xfrm>
            <a:off x="12095534" y="7447756"/>
            <a:ext cx="1764056" cy="1764056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>
            <a:normAutofit/>
          </a:bodyPr>
          <a:lstStyle>
            <a:lvl1pPr algn="ctr">
              <a:defRPr sz="2400"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8" name="テキスト プレースホルダー 7"/>
          <p:cNvSpPr>
            <a:spLocks noGrp="1"/>
          </p:cNvSpPr>
          <p:nvPr>
            <p:ph type="body" sz="quarter" idx="51" hasCustomPrompt="1"/>
          </p:nvPr>
        </p:nvSpPr>
        <p:spPr>
          <a:xfrm>
            <a:off x="14399790" y="3055268"/>
            <a:ext cx="2628152" cy="2628152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>
            <a:normAutofit/>
          </a:bodyPr>
          <a:lstStyle>
            <a:lvl1pPr algn="ctr">
              <a:defRPr sz="3200"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30" name="直線コネクタ 29"/>
          <p:cNvCxnSpPr>
            <a:stCxn id="15" idx="0"/>
          </p:cNvCxnSpPr>
          <p:nvPr userDrawn="1"/>
        </p:nvCxnSpPr>
        <p:spPr>
          <a:xfrm flipV="1">
            <a:off x="9107995" y="3991372"/>
            <a:ext cx="3059547" cy="2124376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>
            <a:stCxn id="8" idx="2"/>
          </p:cNvCxnSpPr>
          <p:nvPr userDrawn="1"/>
        </p:nvCxnSpPr>
        <p:spPr>
          <a:xfrm flipV="1">
            <a:off x="9107995" y="4783460"/>
            <a:ext cx="5291795" cy="1332288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>
            <a:stCxn id="8" idx="2"/>
          </p:cNvCxnSpPr>
          <p:nvPr userDrawn="1"/>
        </p:nvCxnSpPr>
        <p:spPr>
          <a:xfrm>
            <a:off x="9107995" y="6115748"/>
            <a:ext cx="5003763" cy="755944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/>
          <p:cNvCxnSpPr>
            <a:stCxn id="15" idx="0"/>
          </p:cNvCxnSpPr>
          <p:nvPr userDrawn="1"/>
        </p:nvCxnSpPr>
        <p:spPr>
          <a:xfrm>
            <a:off x="9107995" y="6115748"/>
            <a:ext cx="3059547" cy="1836064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図プレースホルダー 5"/>
          <p:cNvSpPr>
            <a:spLocks noGrp="1"/>
          </p:cNvSpPr>
          <p:nvPr>
            <p:ph type="pic" sz="quarter" idx="52" hasCustomPrompt="1"/>
          </p:nvPr>
        </p:nvSpPr>
        <p:spPr>
          <a:xfrm>
            <a:off x="12725744" y="2677366"/>
            <a:ext cx="521918" cy="521918"/>
          </a:xfrm>
        </p:spPr>
        <p:txBody>
          <a:bodyPr wrap="none">
            <a:noAutofit/>
          </a:bodyPr>
          <a:lstStyle>
            <a:lvl1pPr>
              <a:defRPr sz="9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4" name="図プレースホルダー 5"/>
          <p:cNvSpPr>
            <a:spLocks noGrp="1"/>
          </p:cNvSpPr>
          <p:nvPr>
            <p:ph type="pic" sz="quarter" idx="53" hasCustomPrompt="1"/>
          </p:nvPr>
        </p:nvSpPr>
        <p:spPr>
          <a:xfrm>
            <a:off x="14741968" y="6277766"/>
            <a:ext cx="521918" cy="521918"/>
          </a:xfrm>
        </p:spPr>
        <p:txBody>
          <a:bodyPr wrap="none">
            <a:noAutofit/>
          </a:bodyPr>
          <a:lstStyle>
            <a:lvl1pPr>
              <a:defRPr sz="9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5" name="図プレースホルダー 5"/>
          <p:cNvSpPr>
            <a:spLocks noGrp="1"/>
          </p:cNvSpPr>
          <p:nvPr>
            <p:ph type="pic" sz="quarter" idx="54" hasCustomPrompt="1"/>
          </p:nvPr>
        </p:nvSpPr>
        <p:spPr>
          <a:xfrm>
            <a:off x="12725744" y="7573910"/>
            <a:ext cx="521918" cy="521918"/>
          </a:xfrm>
        </p:spPr>
        <p:txBody>
          <a:bodyPr wrap="none">
            <a:noAutofit/>
          </a:bodyPr>
          <a:lstStyle>
            <a:lvl1pPr>
              <a:defRPr sz="9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9" name="図プレースホルダー 5"/>
          <p:cNvSpPr>
            <a:spLocks noGrp="1"/>
          </p:cNvSpPr>
          <p:nvPr>
            <p:ph type="pic" sz="quarter" idx="56" hasCustomPrompt="1"/>
          </p:nvPr>
        </p:nvSpPr>
        <p:spPr>
          <a:xfrm>
            <a:off x="15407902" y="3456157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4" name="テキスト プレースホルダー 3"/>
          <p:cNvSpPr>
            <a:spLocks noGrp="1"/>
          </p:cNvSpPr>
          <p:nvPr>
            <p:ph type="body" sz="quarter" idx="11" hasCustomPrompt="1"/>
          </p:nvPr>
        </p:nvSpPr>
        <p:spPr>
          <a:xfrm>
            <a:off x="6406902" y="3199284"/>
            <a:ext cx="5400600" cy="5400600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effectLst>
            <a:innerShdw blurRad="114300">
              <a:prstClr val="black"/>
            </a:innerShdw>
          </a:effectLst>
        </p:spPr>
        <p:txBody>
          <a:bodyPr wrap="none" anchor="ctr">
            <a:normAutofit/>
          </a:bodyPr>
          <a:lstStyle>
            <a:lvl1pPr algn="ctr">
              <a:defRPr sz="7200" baseline="0">
                <a:solidFill>
                  <a:schemeClr val="tx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 </a:t>
            </a:r>
            <a:endParaRPr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9" hasCustomPrompt="1"/>
          </p:nvPr>
        </p:nvSpPr>
        <p:spPr>
          <a:xfrm>
            <a:off x="6587715" y="5201348"/>
            <a:ext cx="5040560" cy="914400"/>
          </a:xfrm>
        </p:spPr>
        <p:txBody>
          <a:bodyPr anchor="ctr">
            <a:noAutofit/>
          </a:bodyPr>
          <a:lstStyle>
            <a:lvl1pPr algn="ctr">
              <a:defRPr sz="8000"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5" name="テキスト プレースホルダー 7"/>
          <p:cNvSpPr>
            <a:spLocks noGrp="1"/>
          </p:cNvSpPr>
          <p:nvPr>
            <p:ph type="body" sz="quarter" idx="20" hasCustomPrompt="1"/>
          </p:nvPr>
        </p:nvSpPr>
        <p:spPr>
          <a:xfrm>
            <a:off x="6731731" y="6115748"/>
            <a:ext cx="4752528" cy="936104"/>
          </a:xfrm>
        </p:spPr>
        <p:txBody>
          <a:bodyPr anchor="t">
            <a:noAutofit/>
          </a:bodyPr>
          <a:lstStyle>
            <a:lvl1pPr algn="ctr">
              <a:defRPr sz="2400">
                <a:latin typeface="+mn-lt"/>
                <a:ea typeface="+mn-ea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48" name="図プレースホルダー 5"/>
          <p:cNvSpPr>
            <a:spLocks noGrp="1"/>
          </p:cNvSpPr>
          <p:nvPr>
            <p:ph type="pic" sz="quarter" idx="55" hasCustomPrompt="1"/>
          </p:nvPr>
        </p:nvSpPr>
        <p:spPr>
          <a:xfrm>
            <a:off x="8567142" y="3919364"/>
            <a:ext cx="1152128" cy="1152128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0524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75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25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75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/>
      <p:bldP spid="23" grpId="0"/>
      <p:bldP spid="24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/>
      <p:bldP spid="44" grpId="0"/>
      <p:bldP spid="45" grpId="0"/>
      <p:bldP spid="49" grpId="0"/>
      <p:bldP spid="54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/>
    </p:bldLst>
  </p:timing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 with Text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図プレースホルダー 1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383744" y="1591943"/>
            <a:ext cx="13528214" cy="2147177"/>
          </a:xfrm>
          <a:custGeom>
            <a:avLst/>
            <a:gdLst>
              <a:gd name="connsiteX0" fmla="*/ 0 w 12313368"/>
              <a:gd name="connsiteY0" fmla="*/ 0 h 2160240"/>
              <a:gd name="connsiteX1" fmla="*/ 12313368 w 12313368"/>
              <a:gd name="connsiteY1" fmla="*/ 0 h 2160240"/>
              <a:gd name="connsiteX2" fmla="*/ 12313368 w 12313368"/>
              <a:gd name="connsiteY2" fmla="*/ 2160240 h 2160240"/>
              <a:gd name="connsiteX3" fmla="*/ 0 w 12313368"/>
              <a:gd name="connsiteY3" fmla="*/ 2160240 h 2160240"/>
              <a:gd name="connsiteX4" fmla="*/ 0 w 12313368"/>
              <a:gd name="connsiteY4" fmla="*/ 0 h 2160240"/>
              <a:gd name="connsiteX0" fmla="*/ 1214846 w 13528214"/>
              <a:gd name="connsiteY0" fmla="*/ 0 h 2160240"/>
              <a:gd name="connsiteX1" fmla="*/ 13528214 w 13528214"/>
              <a:gd name="connsiteY1" fmla="*/ 0 h 2160240"/>
              <a:gd name="connsiteX2" fmla="*/ 13528214 w 13528214"/>
              <a:gd name="connsiteY2" fmla="*/ 2160240 h 2160240"/>
              <a:gd name="connsiteX3" fmla="*/ 0 w 13528214"/>
              <a:gd name="connsiteY3" fmla="*/ 2147177 h 2160240"/>
              <a:gd name="connsiteX4" fmla="*/ 1214846 w 13528214"/>
              <a:gd name="connsiteY4" fmla="*/ 0 h 2160240"/>
              <a:gd name="connsiteX0" fmla="*/ 1214846 w 13528214"/>
              <a:gd name="connsiteY0" fmla="*/ 0 h 2147177"/>
              <a:gd name="connsiteX1" fmla="*/ 13528214 w 13528214"/>
              <a:gd name="connsiteY1" fmla="*/ 0 h 2147177"/>
              <a:gd name="connsiteX2" fmla="*/ 12287243 w 13528214"/>
              <a:gd name="connsiteY2" fmla="*/ 2147177 h 2147177"/>
              <a:gd name="connsiteX3" fmla="*/ 0 w 13528214"/>
              <a:gd name="connsiteY3" fmla="*/ 2147177 h 2147177"/>
              <a:gd name="connsiteX4" fmla="*/ 1214846 w 13528214"/>
              <a:gd name="connsiteY4" fmla="*/ 0 h 2147177"/>
              <a:gd name="connsiteX0" fmla="*/ 1227909 w 13528214"/>
              <a:gd name="connsiteY0" fmla="*/ 0 h 2147177"/>
              <a:gd name="connsiteX1" fmla="*/ 13528214 w 13528214"/>
              <a:gd name="connsiteY1" fmla="*/ 0 h 2147177"/>
              <a:gd name="connsiteX2" fmla="*/ 12287243 w 13528214"/>
              <a:gd name="connsiteY2" fmla="*/ 2147177 h 2147177"/>
              <a:gd name="connsiteX3" fmla="*/ 0 w 13528214"/>
              <a:gd name="connsiteY3" fmla="*/ 2147177 h 2147177"/>
              <a:gd name="connsiteX4" fmla="*/ 1227909 w 13528214"/>
              <a:gd name="connsiteY4" fmla="*/ 0 h 214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28214" h="2147177">
                <a:moveTo>
                  <a:pt x="1227909" y="0"/>
                </a:moveTo>
                <a:lnTo>
                  <a:pt x="13528214" y="0"/>
                </a:lnTo>
                <a:lnTo>
                  <a:pt x="12287243" y="2147177"/>
                </a:lnTo>
                <a:lnTo>
                  <a:pt x="0" y="2147177"/>
                </a:lnTo>
                <a:lnTo>
                  <a:pt x="1227909" y="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ja-JP" altLang="en-US" dirty="0"/>
              <a:t> </a:t>
            </a:r>
            <a:endParaRPr 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3800539" y="1879976"/>
            <a:ext cx="10441160" cy="1189757"/>
          </a:xfrm>
          <a:prstGeom prst="rect">
            <a:avLst/>
          </a:prstGeom>
        </p:spPr>
        <p:txBody>
          <a:bodyPr/>
          <a:lstStyle>
            <a:lvl1pPr algn="l">
              <a:lnSpc>
                <a:spcPts val="9000"/>
              </a:lnSpc>
              <a:defRPr sz="80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sp>
        <p:nvSpPr>
          <p:cNvPr id="7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3814614" y="2853709"/>
            <a:ext cx="10441160" cy="7853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aseline="0">
                <a:solidFill>
                  <a:schemeClr val="bg1"/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16" name="コンテンツ プレースホルダー 11"/>
          <p:cNvSpPr>
            <a:spLocks noGrp="1"/>
          </p:cNvSpPr>
          <p:nvPr>
            <p:ph sz="quarter" idx="13" hasCustomPrompt="1"/>
          </p:nvPr>
        </p:nvSpPr>
        <p:spPr>
          <a:xfrm rot="18000000">
            <a:off x="12214838" y="2275290"/>
            <a:ext cx="5265660" cy="91440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12" name="コンテンツ プレースホルダー 11"/>
          <p:cNvSpPr>
            <a:spLocks noGrp="1"/>
          </p:cNvSpPr>
          <p:nvPr>
            <p:ph sz="quarter" idx="11" hasCustomPrompt="1"/>
          </p:nvPr>
        </p:nvSpPr>
        <p:spPr>
          <a:xfrm rot="7200000">
            <a:off x="837574" y="2082430"/>
            <a:ext cx="5265660" cy="91440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930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" grpId="0" build="p" animBg="1">
        <p:tmplLst>
          <p:tmpl>
            <p:tnLst>
              <p:par>
                <p:cTn presetID="16" presetClass="entr" presetSubtype="37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6" presetClass="entr" presetSubtype="37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 with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図プレースホルダー 1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8286413" cy="10287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983931" y="6726195"/>
            <a:ext cx="13528214" cy="2147177"/>
          </a:xfrm>
          <a:custGeom>
            <a:avLst/>
            <a:gdLst>
              <a:gd name="connsiteX0" fmla="*/ 0 w 12313368"/>
              <a:gd name="connsiteY0" fmla="*/ 0 h 2160240"/>
              <a:gd name="connsiteX1" fmla="*/ 12313368 w 12313368"/>
              <a:gd name="connsiteY1" fmla="*/ 0 h 2160240"/>
              <a:gd name="connsiteX2" fmla="*/ 12313368 w 12313368"/>
              <a:gd name="connsiteY2" fmla="*/ 2160240 h 2160240"/>
              <a:gd name="connsiteX3" fmla="*/ 0 w 12313368"/>
              <a:gd name="connsiteY3" fmla="*/ 2160240 h 2160240"/>
              <a:gd name="connsiteX4" fmla="*/ 0 w 12313368"/>
              <a:gd name="connsiteY4" fmla="*/ 0 h 2160240"/>
              <a:gd name="connsiteX0" fmla="*/ 1214846 w 13528214"/>
              <a:gd name="connsiteY0" fmla="*/ 0 h 2160240"/>
              <a:gd name="connsiteX1" fmla="*/ 13528214 w 13528214"/>
              <a:gd name="connsiteY1" fmla="*/ 0 h 2160240"/>
              <a:gd name="connsiteX2" fmla="*/ 13528214 w 13528214"/>
              <a:gd name="connsiteY2" fmla="*/ 2160240 h 2160240"/>
              <a:gd name="connsiteX3" fmla="*/ 0 w 13528214"/>
              <a:gd name="connsiteY3" fmla="*/ 2147177 h 2160240"/>
              <a:gd name="connsiteX4" fmla="*/ 1214846 w 13528214"/>
              <a:gd name="connsiteY4" fmla="*/ 0 h 2160240"/>
              <a:gd name="connsiteX0" fmla="*/ 1214846 w 13528214"/>
              <a:gd name="connsiteY0" fmla="*/ 0 h 2147177"/>
              <a:gd name="connsiteX1" fmla="*/ 13528214 w 13528214"/>
              <a:gd name="connsiteY1" fmla="*/ 0 h 2147177"/>
              <a:gd name="connsiteX2" fmla="*/ 12287243 w 13528214"/>
              <a:gd name="connsiteY2" fmla="*/ 2147177 h 2147177"/>
              <a:gd name="connsiteX3" fmla="*/ 0 w 13528214"/>
              <a:gd name="connsiteY3" fmla="*/ 2147177 h 2147177"/>
              <a:gd name="connsiteX4" fmla="*/ 1214846 w 13528214"/>
              <a:gd name="connsiteY4" fmla="*/ 0 h 2147177"/>
              <a:gd name="connsiteX0" fmla="*/ 1227909 w 13528214"/>
              <a:gd name="connsiteY0" fmla="*/ 0 h 2147177"/>
              <a:gd name="connsiteX1" fmla="*/ 13528214 w 13528214"/>
              <a:gd name="connsiteY1" fmla="*/ 0 h 2147177"/>
              <a:gd name="connsiteX2" fmla="*/ 12287243 w 13528214"/>
              <a:gd name="connsiteY2" fmla="*/ 2147177 h 2147177"/>
              <a:gd name="connsiteX3" fmla="*/ 0 w 13528214"/>
              <a:gd name="connsiteY3" fmla="*/ 2147177 h 2147177"/>
              <a:gd name="connsiteX4" fmla="*/ 1227909 w 13528214"/>
              <a:gd name="connsiteY4" fmla="*/ 0 h 214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28214" h="2147177">
                <a:moveTo>
                  <a:pt x="1227909" y="0"/>
                </a:moveTo>
                <a:lnTo>
                  <a:pt x="13528214" y="0"/>
                </a:lnTo>
                <a:lnTo>
                  <a:pt x="12287243" y="2147177"/>
                </a:lnTo>
                <a:lnTo>
                  <a:pt x="0" y="2147177"/>
                </a:lnTo>
                <a:lnTo>
                  <a:pt x="1227909" y="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ja-JP" altLang="en-US" dirty="0"/>
              <a:t> </a:t>
            </a:r>
            <a:endParaRPr 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400726" y="7014228"/>
            <a:ext cx="10441160" cy="1189757"/>
          </a:xfrm>
          <a:prstGeom prst="rect">
            <a:avLst/>
          </a:prstGeom>
        </p:spPr>
        <p:txBody>
          <a:bodyPr/>
          <a:lstStyle>
            <a:lvl1pPr algn="l">
              <a:lnSpc>
                <a:spcPts val="9000"/>
              </a:lnSpc>
              <a:defRPr sz="80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TITLE HERE</a:t>
            </a:r>
            <a:endParaRPr lang="en-US" dirty="0"/>
          </a:p>
        </p:txBody>
      </p:sp>
      <p:sp>
        <p:nvSpPr>
          <p:cNvPr id="7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414801" y="7987961"/>
            <a:ext cx="10441160" cy="78531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aseline="0">
                <a:solidFill>
                  <a:schemeClr val="bg1"/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16" name="コンテンツ プレースホルダー 11"/>
          <p:cNvSpPr>
            <a:spLocks noGrp="1"/>
          </p:cNvSpPr>
          <p:nvPr>
            <p:ph sz="quarter" idx="13" hasCustomPrompt="1"/>
          </p:nvPr>
        </p:nvSpPr>
        <p:spPr>
          <a:xfrm rot="18000000">
            <a:off x="10815025" y="7409542"/>
            <a:ext cx="5265660" cy="91440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12" name="コンテンツ プレースホルダー 11"/>
          <p:cNvSpPr>
            <a:spLocks noGrp="1"/>
          </p:cNvSpPr>
          <p:nvPr>
            <p:ph sz="quarter" idx="11" hasCustomPrompt="1"/>
          </p:nvPr>
        </p:nvSpPr>
        <p:spPr>
          <a:xfrm rot="7200000">
            <a:off x="-562239" y="7216682"/>
            <a:ext cx="5265660" cy="91440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930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" grpId="0" build="p" animBg="1">
        <p:tmplLst>
          <p:tmpl>
            <p:tnLst>
              <p:par>
                <p:cTn presetID="16" presetClass="entr" presetSubtype="37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6" presetClass="entr" presetSubtype="37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図プレースホルダー 4"/>
          <p:cNvSpPr>
            <a:spLocks noGrp="1"/>
          </p:cNvSpPr>
          <p:nvPr>
            <p:ph type="pic" sz="quarter" idx="10" hasCustomPrompt="1"/>
          </p:nvPr>
        </p:nvSpPr>
        <p:spPr>
          <a:xfrm>
            <a:off x="1398959" y="1975148"/>
            <a:ext cx="15822084" cy="5256584"/>
          </a:xfrm>
          <a:custGeom>
            <a:avLst/>
            <a:gdLst>
              <a:gd name="connsiteX0" fmla="*/ 0 w 10009112"/>
              <a:gd name="connsiteY0" fmla="*/ 0 h 5256584"/>
              <a:gd name="connsiteX1" fmla="*/ 10009112 w 10009112"/>
              <a:gd name="connsiteY1" fmla="*/ 0 h 5256584"/>
              <a:gd name="connsiteX2" fmla="*/ 10009112 w 10009112"/>
              <a:gd name="connsiteY2" fmla="*/ 5256584 h 5256584"/>
              <a:gd name="connsiteX3" fmla="*/ 0 w 10009112"/>
              <a:gd name="connsiteY3" fmla="*/ 5256584 h 5256584"/>
              <a:gd name="connsiteX4" fmla="*/ 0 w 10009112"/>
              <a:gd name="connsiteY4" fmla="*/ 0 h 5256584"/>
              <a:gd name="connsiteX0" fmla="*/ 2834640 w 12843752"/>
              <a:gd name="connsiteY0" fmla="*/ 0 h 5256584"/>
              <a:gd name="connsiteX1" fmla="*/ 12843752 w 12843752"/>
              <a:gd name="connsiteY1" fmla="*/ 0 h 5256584"/>
              <a:gd name="connsiteX2" fmla="*/ 12843752 w 12843752"/>
              <a:gd name="connsiteY2" fmla="*/ 5256584 h 5256584"/>
              <a:gd name="connsiteX3" fmla="*/ 0 w 12843752"/>
              <a:gd name="connsiteY3" fmla="*/ 5256584 h 5256584"/>
              <a:gd name="connsiteX4" fmla="*/ 2834640 w 12843752"/>
              <a:gd name="connsiteY4" fmla="*/ 0 h 5256584"/>
              <a:gd name="connsiteX0" fmla="*/ 2834640 w 15717581"/>
              <a:gd name="connsiteY0" fmla="*/ 0 h 5256584"/>
              <a:gd name="connsiteX1" fmla="*/ 15717581 w 15717581"/>
              <a:gd name="connsiteY1" fmla="*/ 0 h 5256584"/>
              <a:gd name="connsiteX2" fmla="*/ 12843752 w 15717581"/>
              <a:gd name="connsiteY2" fmla="*/ 5256584 h 5256584"/>
              <a:gd name="connsiteX3" fmla="*/ 0 w 15717581"/>
              <a:gd name="connsiteY3" fmla="*/ 5256584 h 5256584"/>
              <a:gd name="connsiteX4" fmla="*/ 2834640 w 15717581"/>
              <a:gd name="connsiteY4" fmla="*/ 0 h 5256584"/>
              <a:gd name="connsiteX0" fmla="*/ 2886891 w 15717581"/>
              <a:gd name="connsiteY0" fmla="*/ 0 h 5256584"/>
              <a:gd name="connsiteX1" fmla="*/ 15717581 w 15717581"/>
              <a:gd name="connsiteY1" fmla="*/ 0 h 5256584"/>
              <a:gd name="connsiteX2" fmla="*/ 12843752 w 15717581"/>
              <a:gd name="connsiteY2" fmla="*/ 5256584 h 5256584"/>
              <a:gd name="connsiteX3" fmla="*/ 0 w 15717581"/>
              <a:gd name="connsiteY3" fmla="*/ 5256584 h 5256584"/>
              <a:gd name="connsiteX4" fmla="*/ 2886891 w 15717581"/>
              <a:gd name="connsiteY4" fmla="*/ 0 h 5256584"/>
              <a:gd name="connsiteX0" fmla="*/ 2886891 w 15717581"/>
              <a:gd name="connsiteY0" fmla="*/ 0 h 5256584"/>
              <a:gd name="connsiteX1" fmla="*/ 15717581 w 15717581"/>
              <a:gd name="connsiteY1" fmla="*/ 0 h 5256584"/>
              <a:gd name="connsiteX2" fmla="*/ 12817627 w 15717581"/>
              <a:gd name="connsiteY2" fmla="*/ 5256584 h 5256584"/>
              <a:gd name="connsiteX3" fmla="*/ 0 w 15717581"/>
              <a:gd name="connsiteY3" fmla="*/ 5256584 h 5256584"/>
              <a:gd name="connsiteX4" fmla="*/ 2886891 w 15717581"/>
              <a:gd name="connsiteY4" fmla="*/ 0 h 5256584"/>
              <a:gd name="connsiteX0" fmla="*/ 2899954 w 15730644"/>
              <a:gd name="connsiteY0" fmla="*/ 0 h 5256584"/>
              <a:gd name="connsiteX1" fmla="*/ 15730644 w 15730644"/>
              <a:gd name="connsiteY1" fmla="*/ 0 h 5256584"/>
              <a:gd name="connsiteX2" fmla="*/ 12830690 w 15730644"/>
              <a:gd name="connsiteY2" fmla="*/ 5256584 h 5256584"/>
              <a:gd name="connsiteX3" fmla="*/ 0 w 15730644"/>
              <a:gd name="connsiteY3" fmla="*/ 5256584 h 5256584"/>
              <a:gd name="connsiteX4" fmla="*/ 2899954 w 15730644"/>
              <a:gd name="connsiteY4" fmla="*/ 0 h 5256584"/>
              <a:gd name="connsiteX0" fmla="*/ 2978331 w 15730644"/>
              <a:gd name="connsiteY0" fmla="*/ 0 h 5256584"/>
              <a:gd name="connsiteX1" fmla="*/ 15730644 w 15730644"/>
              <a:gd name="connsiteY1" fmla="*/ 0 h 5256584"/>
              <a:gd name="connsiteX2" fmla="*/ 12830690 w 15730644"/>
              <a:gd name="connsiteY2" fmla="*/ 5256584 h 5256584"/>
              <a:gd name="connsiteX3" fmla="*/ 0 w 15730644"/>
              <a:gd name="connsiteY3" fmla="*/ 5256584 h 5256584"/>
              <a:gd name="connsiteX4" fmla="*/ 2978331 w 15730644"/>
              <a:gd name="connsiteY4" fmla="*/ 0 h 5256584"/>
              <a:gd name="connsiteX0" fmla="*/ 3004457 w 15730644"/>
              <a:gd name="connsiteY0" fmla="*/ 0 h 5256584"/>
              <a:gd name="connsiteX1" fmla="*/ 15730644 w 15730644"/>
              <a:gd name="connsiteY1" fmla="*/ 0 h 5256584"/>
              <a:gd name="connsiteX2" fmla="*/ 12830690 w 15730644"/>
              <a:gd name="connsiteY2" fmla="*/ 5256584 h 5256584"/>
              <a:gd name="connsiteX3" fmla="*/ 0 w 15730644"/>
              <a:gd name="connsiteY3" fmla="*/ 5256584 h 5256584"/>
              <a:gd name="connsiteX4" fmla="*/ 3004457 w 15730644"/>
              <a:gd name="connsiteY4" fmla="*/ 0 h 5256584"/>
              <a:gd name="connsiteX0" fmla="*/ 3004457 w 15822084"/>
              <a:gd name="connsiteY0" fmla="*/ 0 h 5256584"/>
              <a:gd name="connsiteX1" fmla="*/ 15822084 w 15822084"/>
              <a:gd name="connsiteY1" fmla="*/ 13062 h 5256584"/>
              <a:gd name="connsiteX2" fmla="*/ 12830690 w 15822084"/>
              <a:gd name="connsiteY2" fmla="*/ 5256584 h 5256584"/>
              <a:gd name="connsiteX3" fmla="*/ 0 w 15822084"/>
              <a:gd name="connsiteY3" fmla="*/ 5256584 h 5256584"/>
              <a:gd name="connsiteX4" fmla="*/ 3004457 w 15822084"/>
              <a:gd name="connsiteY4" fmla="*/ 0 h 525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22084" h="5256584">
                <a:moveTo>
                  <a:pt x="3004457" y="0"/>
                </a:moveTo>
                <a:lnTo>
                  <a:pt x="15822084" y="13062"/>
                </a:lnTo>
                <a:lnTo>
                  <a:pt x="12830690" y="5256584"/>
                </a:lnTo>
                <a:lnTo>
                  <a:pt x="0" y="5256584"/>
                </a:lnTo>
                <a:lnTo>
                  <a:pt x="300445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                 Add Image</a:t>
            </a:r>
          </a:p>
        </p:txBody>
      </p:sp>
      <p:sp>
        <p:nvSpPr>
          <p:cNvPr id="7" name="コンテンツ プレースホルダー 11"/>
          <p:cNvSpPr>
            <a:spLocks noGrp="1"/>
          </p:cNvSpPr>
          <p:nvPr>
            <p:ph sz="quarter" idx="11" hasCustomPrompt="1"/>
          </p:nvPr>
        </p:nvSpPr>
        <p:spPr>
          <a:xfrm rot="7178603">
            <a:off x="-1836000" y="4609078"/>
            <a:ext cx="9741225" cy="9144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8" name="コンテンツ プレースホルダー 11"/>
          <p:cNvSpPr>
            <a:spLocks noGrp="1"/>
          </p:cNvSpPr>
          <p:nvPr>
            <p:ph sz="quarter" idx="12" hasCustomPrompt="1"/>
          </p:nvPr>
        </p:nvSpPr>
        <p:spPr>
          <a:xfrm rot="17978603">
            <a:off x="10656000" y="3816988"/>
            <a:ext cx="9741225" cy="9144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302446" y="7742565"/>
            <a:ext cx="10441160" cy="93610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7000"/>
              </a:lnSpc>
              <a:defRPr sz="80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302446" y="8606661"/>
            <a:ext cx="10441160" cy="1001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+mn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74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  <p:bldP spid="1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図プレースホルダー 4"/>
          <p:cNvSpPr>
            <a:spLocks noGrp="1"/>
          </p:cNvSpPr>
          <p:nvPr>
            <p:ph type="pic" sz="quarter" idx="10" hasCustomPrompt="1"/>
          </p:nvPr>
        </p:nvSpPr>
        <p:spPr>
          <a:xfrm>
            <a:off x="1398959" y="1975148"/>
            <a:ext cx="18463684" cy="5256584"/>
          </a:xfrm>
          <a:custGeom>
            <a:avLst/>
            <a:gdLst>
              <a:gd name="connsiteX0" fmla="*/ 0 w 10009112"/>
              <a:gd name="connsiteY0" fmla="*/ 0 h 5256584"/>
              <a:gd name="connsiteX1" fmla="*/ 10009112 w 10009112"/>
              <a:gd name="connsiteY1" fmla="*/ 0 h 5256584"/>
              <a:gd name="connsiteX2" fmla="*/ 10009112 w 10009112"/>
              <a:gd name="connsiteY2" fmla="*/ 5256584 h 5256584"/>
              <a:gd name="connsiteX3" fmla="*/ 0 w 10009112"/>
              <a:gd name="connsiteY3" fmla="*/ 5256584 h 5256584"/>
              <a:gd name="connsiteX4" fmla="*/ 0 w 10009112"/>
              <a:gd name="connsiteY4" fmla="*/ 0 h 5256584"/>
              <a:gd name="connsiteX0" fmla="*/ 2834640 w 12843752"/>
              <a:gd name="connsiteY0" fmla="*/ 0 h 5256584"/>
              <a:gd name="connsiteX1" fmla="*/ 12843752 w 12843752"/>
              <a:gd name="connsiteY1" fmla="*/ 0 h 5256584"/>
              <a:gd name="connsiteX2" fmla="*/ 12843752 w 12843752"/>
              <a:gd name="connsiteY2" fmla="*/ 5256584 h 5256584"/>
              <a:gd name="connsiteX3" fmla="*/ 0 w 12843752"/>
              <a:gd name="connsiteY3" fmla="*/ 5256584 h 5256584"/>
              <a:gd name="connsiteX4" fmla="*/ 2834640 w 12843752"/>
              <a:gd name="connsiteY4" fmla="*/ 0 h 5256584"/>
              <a:gd name="connsiteX0" fmla="*/ 2834640 w 15717581"/>
              <a:gd name="connsiteY0" fmla="*/ 0 h 5256584"/>
              <a:gd name="connsiteX1" fmla="*/ 15717581 w 15717581"/>
              <a:gd name="connsiteY1" fmla="*/ 0 h 5256584"/>
              <a:gd name="connsiteX2" fmla="*/ 12843752 w 15717581"/>
              <a:gd name="connsiteY2" fmla="*/ 5256584 h 5256584"/>
              <a:gd name="connsiteX3" fmla="*/ 0 w 15717581"/>
              <a:gd name="connsiteY3" fmla="*/ 5256584 h 5256584"/>
              <a:gd name="connsiteX4" fmla="*/ 2834640 w 15717581"/>
              <a:gd name="connsiteY4" fmla="*/ 0 h 5256584"/>
              <a:gd name="connsiteX0" fmla="*/ 2886891 w 15717581"/>
              <a:gd name="connsiteY0" fmla="*/ 0 h 5256584"/>
              <a:gd name="connsiteX1" fmla="*/ 15717581 w 15717581"/>
              <a:gd name="connsiteY1" fmla="*/ 0 h 5256584"/>
              <a:gd name="connsiteX2" fmla="*/ 12843752 w 15717581"/>
              <a:gd name="connsiteY2" fmla="*/ 5256584 h 5256584"/>
              <a:gd name="connsiteX3" fmla="*/ 0 w 15717581"/>
              <a:gd name="connsiteY3" fmla="*/ 5256584 h 5256584"/>
              <a:gd name="connsiteX4" fmla="*/ 2886891 w 15717581"/>
              <a:gd name="connsiteY4" fmla="*/ 0 h 5256584"/>
              <a:gd name="connsiteX0" fmla="*/ 2886891 w 15717581"/>
              <a:gd name="connsiteY0" fmla="*/ 0 h 5256584"/>
              <a:gd name="connsiteX1" fmla="*/ 15717581 w 15717581"/>
              <a:gd name="connsiteY1" fmla="*/ 0 h 5256584"/>
              <a:gd name="connsiteX2" fmla="*/ 12817627 w 15717581"/>
              <a:gd name="connsiteY2" fmla="*/ 5256584 h 5256584"/>
              <a:gd name="connsiteX3" fmla="*/ 0 w 15717581"/>
              <a:gd name="connsiteY3" fmla="*/ 5256584 h 5256584"/>
              <a:gd name="connsiteX4" fmla="*/ 2886891 w 15717581"/>
              <a:gd name="connsiteY4" fmla="*/ 0 h 5256584"/>
              <a:gd name="connsiteX0" fmla="*/ 2899954 w 15730644"/>
              <a:gd name="connsiteY0" fmla="*/ 0 h 5256584"/>
              <a:gd name="connsiteX1" fmla="*/ 15730644 w 15730644"/>
              <a:gd name="connsiteY1" fmla="*/ 0 h 5256584"/>
              <a:gd name="connsiteX2" fmla="*/ 12830690 w 15730644"/>
              <a:gd name="connsiteY2" fmla="*/ 5256584 h 5256584"/>
              <a:gd name="connsiteX3" fmla="*/ 0 w 15730644"/>
              <a:gd name="connsiteY3" fmla="*/ 5256584 h 5256584"/>
              <a:gd name="connsiteX4" fmla="*/ 2899954 w 15730644"/>
              <a:gd name="connsiteY4" fmla="*/ 0 h 5256584"/>
              <a:gd name="connsiteX0" fmla="*/ 2978331 w 15730644"/>
              <a:gd name="connsiteY0" fmla="*/ 0 h 5256584"/>
              <a:gd name="connsiteX1" fmla="*/ 15730644 w 15730644"/>
              <a:gd name="connsiteY1" fmla="*/ 0 h 5256584"/>
              <a:gd name="connsiteX2" fmla="*/ 12830690 w 15730644"/>
              <a:gd name="connsiteY2" fmla="*/ 5256584 h 5256584"/>
              <a:gd name="connsiteX3" fmla="*/ 0 w 15730644"/>
              <a:gd name="connsiteY3" fmla="*/ 5256584 h 5256584"/>
              <a:gd name="connsiteX4" fmla="*/ 2978331 w 15730644"/>
              <a:gd name="connsiteY4" fmla="*/ 0 h 5256584"/>
              <a:gd name="connsiteX0" fmla="*/ 3004457 w 15730644"/>
              <a:gd name="connsiteY0" fmla="*/ 0 h 5256584"/>
              <a:gd name="connsiteX1" fmla="*/ 15730644 w 15730644"/>
              <a:gd name="connsiteY1" fmla="*/ 0 h 5256584"/>
              <a:gd name="connsiteX2" fmla="*/ 12830690 w 15730644"/>
              <a:gd name="connsiteY2" fmla="*/ 5256584 h 5256584"/>
              <a:gd name="connsiteX3" fmla="*/ 0 w 15730644"/>
              <a:gd name="connsiteY3" fmla="*/ 5256584 h 5256584"/>
              <a:gd name="connsiteX4" fmla="*/ 3004457 w 15730644"/>
              <a:gd name="connsiteY4" fmla="*/ 0 h 5256584"/>
              <a:gd name="connsiteX0" fmla="*/ 3004457 w 15822084"/>
              <a:gd name="connsiteY0" fmla="*/ 0 h 5256584"/>
              <a:gd name="connsiteX1" fmla="*/ 15822084 w 15822084"/>
              <a:gd name="connsiteY1" fmla="*/ 13062 h 5256584"/>
              <a:gd name="connsiteX2" fmla="*/ 12830690 w 15822084"/>
              <a:gd name="connsiteY2" fmla="*/ 5256584 h 5256584"/>
              <a:gd name="connsiteX3" fmla="*/ 0 w 15822084"/>
              <a:gd name="connsiteY3" fmla="*/ 5256584 h 5256584"/>
              <a:gd name="connsiteX4" fmla="*/ 3004457 w 15822084"/>
              <a:gd name="connsiteY4" fmla="*/ 0 h 5256584"/>
              <a:gd name="connsiteX0" fmla="*/ 3004457 w 18463684"/>
              <a:gd name="connsiteY0" fmla="*/ 0 h 5256584"/>
              <a:gd name="connsiteX1" fmla="*/ 18463684 w 18463684"/>
              <a:gd name="connsiteY1" fmla="*/ 362 h 5256584"/>
              <a:gd name="connsiteX2" fmla="*/ 12830690 w 18463684"/>
              <a:gd name="connsiteY2" fmla="*/ 5256584 h 5256584"/>
              <a:gd name="connsiteX3" fmla="*/ 0 w 18463684"/>
              <a:gd name="connsiteY3" fmla="*/ 5256584 h 5256584"/>
              <a:gd name="connsiteX4" fmla="*/ 3004457 w 18463684"/>
              <a:gd name="connsiteY4" fmla="*/ 0 h 5256584"/>
              <a:gd name="connsiteX0" fmla="*/ 3004457 w 18463684"/>
              <a:gd name="connsiteY0" fmla="*/ 0 h 5256584"/>
              <a:gd name="connsiteX1" fmla="*/ 18463684 w 18463684"/>
              <a:gd name="connsiteY1" fmla="*/ 362 h 5256584"/>
              <a:gd name="connsiteX2" fmla="*/ 15459590 w 18463684"/>
              <a:gd name="connsiteY2" fmla="*/ 5256584 h 5256584"/>
              <a:gd name="connsiteX3" fmla="*/ 0 w 18463684"/>
              <a:gd name="connsiteY3" fmla="*/ 5256584 h 5256584"/>
              <a:gd name="connsiteX4" fmla="*/ 3004457 w 18463684"/>
              <a:gd name="connsiteY4" fmla="*/ 0 h 525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63684" h="5256584">
                <a:moveTo>
                  <a:pt x="3004457" y="0"/>
                </a:moveTo>
                <a:lnTo>
                  <a:pt x="18463684" y="362"/>
                </a:lnTo>
                <a:lnTo>
                  <a:pt x="15459590" y="5256584"/>
                </a:lnTo>
                <a:lnTo>
                  <a:pt x="0" y="5256584"/>
                </a:lnTo>
                <a:lnTo>
                  <a:pt x="300445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                 Add Image</a:t>
            </a:r>
          </a:p>
        </p:txBody>
      </p:sp>
      <p:sp>
        <p:nvSpPr>
          <p:cNvPr id="7" name="コンテンツ プレースホルダー 11"/>
          <p:cNvSpPr>
            <a:spLocks noGrp="1"/>
          </p:cNvSpPr>
          <p:nvPr>
            <p:ph sz="quarter" idx="11" hasCustomPrompt="1"/>
          </p:nvPr>
        </p:nvSpPr>
        <p:spPr>
          <a:xfrm rot="7178603">
            <a:off x="-1836000" y="4609078"/>
            <a:ext cx="9741225" cy="9144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8" name="コンテンツ プレースホルダー 11"/>
          <p:cNvSpPr>
            <a:spLocks noGrp="1"/>
          </p:cNvSpPr>
          <p:nvPr>
            <p:ph sz="quarter" idx="12" hasCustomPrompt="1"/>
          </p:nvPr>
        </p:nvSpPr>
        <p:spPr>
          <a:xfrm rot="17978603">
            <a:off x="13271648" y="3816988"/>
            <a:ext cx="9741225" cy="9144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302446" y="7742565"/>
            <a:ext cx="10441160" cy="93610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7000"/>
              </a:lnSpc>
              <a:defRPr sz="80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1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302446" y="8606661"/>
            <a:ext cx="10441160" cy="1001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+mn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72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  <p:bldP spid="1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9" Type="http://schemas.openxmlformats.org/officeDocument/2006/relationships/theme" Target="../theme/theme2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34" Type="http://schemas.openxmlformats.org/officeDocument/2006/relationships/slideLayout" Target="../slideLayouts/slideLayout53.xml"/><Relationship Id="rId42" Type="http://schemas.openxmlformats.org/officeDocument/2006/relationships/image" Target="../media/image6.pn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52.xml"/><Relationship Id="rId38" Type="http://schemas.openxmlformats.org/officeDocument/2006/relationships/slideLayout" Target="../slideLayouts/slideLayout57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48.xml"/><Relationship Id="rId41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51.xml"/><Relationship Id="rId37" Type="http://schemas.openxmlformats.org/officeDocument/2006/relationships/slideLayout" Target="../slideLayouts/slideLayout56.xml"/><Relationship Id="rId40" Type="http://schemas.openxmlformats.org/officeDocument/2006/relationships/image" Target="../media/image1.jpg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slideLayout" Target="../slideLayouts/slideLayout47.xml"/><Relationship Id="rId36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31" Type="http://schemas.openxmlformats.org/officeDocument/2006/relationships/slideLayout" Target="../slideLayouts/slideLayout50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Relationship Id="rId30" Type="http://schemas.openxmlformats.org/officeDocument/2006/relationships/slideLayout" Target="../slideLayouts/slideLayout49.xml"/><Relationship Id="rId35" Type="http://schemas.openxmlformats.org/officeDocument/2006/relationships/slideLayout" Target="../slideLayouts/slideLayout54.xml"/><Relationship Id="rId43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46"/>
            <a:ext cx="18287207" cy="10286554"/>
          </a:xfrm>
          <a:prstGeom prst="rect">
            <a:avLst/>
          </a:prstGeom>
        </p:spPr>
      </p:pic>
      <p:sp>
        <p:nvSpPr>
          <p:cNvPr id="8" name="テキスト プレースホルダー 7"/>
          <p:cNvSpPr>
            <a:spLocks noGrp="1"/>
          </p:cNvSpPr>
          <p:nvPr>
            <p:ph type="body" idx="1"/>
          </p:nvPr>
        </p:nvSpPr>
        <p:spPr>
          <a:xfrm>
            <a:off x="914400" y="2400300"/>
            <a:ext cx="16457613" cy="6789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2316024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713" r:id="rId3"/>
    <p:sldLayoutId id="2147483658" r:id="rId4"/>
    <p:sldLayoutId id="2147483678" r:id="rId5"/>
    <p:sldLayoutId id="2147483679" r:id="rId6"/>
    <p:sldLayoutId id="2147483680" r:id="rId7"/>
    <p:sldLayoutId id="2147483681" r:id="rId8"/>
    <p:sldLayoutId id="2147483684" r:id="rId9"/>
    <p:sldLayoutId id="2147483674" r:id="rId10"/>
    <p:sldLayoutId id="2147483711" r:id="rId11"/>
    <p:sldLayoutId id="2147483712" r:id="rId12"/>
    <p:sldLayoutId id="2147483689" r:id="rId13"/>
    <p:sldLayoutId id="2147483675" r:id="rId14"/>
    <p:sldLayoutId id="2147483702" r:id="rId15"/>
    <p:sldLayoutId id="2147483706" r:id="rId16"/>
    <p:sldLayoutId id="2147483710" r:id="rId17"/>
    <p:sldLayoutId id="2147483716" r:id="rId18"/>
    <p:sldLayoutId id="2147483717" r:id="rId19"/>
  </p:sldLayoutIdLst>
  <p:txStyles>
    <p:titleStyle>
      <a:lvl1pPr algn="ctr" defTabSz="1632753" rtl="0" eaLnBrk="1" latinLnBrk="0" hangingPunct="1">
        <a:spcBef>
          <a:spcPct val="0"/>
        </a:spcBef>
        <a:buNone/>
        <a:defRPr sz="7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6" y="-123975"/>
            <a:ext cx="18117134" cy="182155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117050" cy="112605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0195" y="9163193"/>
            <a:ext cx="1117050" cy="112605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3" y="2697"/>
            <a:ext cx="18287207" cy="10286554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9080" y="9370612"/>
            <a:ext cx="18117134" cy="1821559"/>
          </a:xfrm>
          <a:prstGeom prst="rect">
            <a:avLst/>
          </a:prstGeom>
        </p:spPr>
      </p:pic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94346" y="246956"/>
            <a:ext cx="16457772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/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831132"/>
            <a:ext cx="16457772" cy="7358114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 dirty="0"/>
              <a:t>Master Text</a:t>
            </a:r>
            <a:endParaRPr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914321" y="9607996"/>
            <a:ext cx="426683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627AA-E268-4C67-A9A7-5C4D23F3573A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552412" y="9535988"/>
            <a:ext cx="73581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3600">
                <a:solidFill>
                  <a:schemeClr val="tx1">
                    <a:alpha val="50000"/>
                  </a:schemeClr>
                </a:solidFill>
                <a:latin typeface="Bebas Neue Regular" pitchFamily="50" charset="0"/>
              </a:defRPr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8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0" r:id="rId2"/>
    <p:sldLayoutId id="2147483661" r:id="rId3"/>
    <p:sldLayoutId id="2147483662" r:id="rId4"/>
    <p:sldLayoutId id="2147483663" r:id="rId5"/>
    <p:sldLayoutId id="2147483664" r:id="rId6"/>
    <p:sldLayoutId id="2147483704" r:id="rId7"/>
    <p:sldLayoutId id="2147483668" r:id="rId8"/>
    <p:sldLayoutId id="2147483669" r:id="rId9"/>
    <p:sldLayoutId id="2147483665" r:id="rId10"/>
    <p:sldLayoutId id="2147483666" r:id="rId11"/>
    <p:sldLayoutId id="2147483714" r:id="rId12"/>
    <p:sldLayoutId id="2147483673" r:id="rId13"/>
    <p:sldLayoutId id="2147483701" r:id="rId14"/>
    <p:sldLayoutId id="2147483657" r:id="rId15"/>
    <p:sldLayoutId id="2147483667" r:id="rId16"/>
    <p:sldLayoutId id="2147483660" r:id="rId17"/>
    <p:sldLayoutId id="2147483682" r:id="rId18"/>
    <p:sldLayoutId id="2147483692" r:id="rId19"/>
    <p:sldLayoutId id="2147483707" r:id="rId20"/>
    <p:sldLayoutId id="2147483683" r:id="rId21"/>
    <p:sldLayoutId id="2147483687" r:id="rId22"/>
    <p:sldLayoutId id="2147483705" r:id="rId23"/>
    <p:sldLayoutId id="2147483688" r:id="rId24"/>
    <p:sldLayoutId id="2147483685" r:id="rId25"/>
    <p:sldLayoutId id="2147483686" r:id="rId26"/>
    <p:sldLayoutId id="2147483709" r:id="rId27"/>
    <p:sldLayoutId id="2147483694" r:id="rId28"/>
    <p:sldLayoutId id="2147483690" r:id="rId29"/>
    <p:sldLayoutId id="2147483691" r:id="rId30"/>
    <p:sldLayoutId id="2147483695" r:id="rId31"/>
    <p:sldLayoutId id="2147483697" r:id="rId32"/>
    <p:sldLayoutId id="2147483698" r:id="rId33"/>
    <p:sldLayoutId id="2147483699" r:id="rId34"/>
    <p:sldLayoutId id="2147483700" r:id="rId35"/>
    <p:sldLayoutId id="2147483703" r:id="rId36"/>
    <p:sldLayoutId id="2147483708" r:id="rId37"/>
    <p:sldLayoutId id="2147483715" r:id="rId3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  <p:txStyles>
    <p:titleStyle>
      <a:lvl1pPr algn="ctr" defTabSz="1632753" rtl="0" eaLnBrk="1" latinLnBrk="0" hangingPunct="1">
        <a:spcBef>
          <a:spcPct val="0"/>
        </a:spcBef>
        <a:buNone/>
        <a:defRPr sz="8800" kern="1200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A2CS</a:t>
            </a:r>
          </a:p>
        </p:txBody>
      </p:sp>
      <p:sp>
        <p:nvSpPr>
          <p:cNvPr id="5" name="サブタイトル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Advanced Connected Captor Solution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0"/>
          </p:nvPr>
        </p:nvSpPr>
        <p:spPr>
          <a:xfrm>
            <a:off x="4390678" y="5791571"/>
            <a:ext cx="10009112" cy="870873"/>
          </a:xfrm>
        </p:spPr>
        <p:txBody>
          <a:bodyPr>
            <a:noAutofit/>
          </a:bodyPr>
          <a:lstStyle/>
          <a:p>
            <a:r>
              <a:rPr lang="en-US" sz="2300" dirty="0"/>
              <a:t>Aurélien AMAR, Ian DUCROT, Renan GIMENEZ, Elise AUVRAY</a:t>
            </a:r>
          </a:p>
        </p:txBody>
      </p:sp>
    </p:spTree>
    <p:extLst>
      <p:ext uri="{BB962C8B-B14F-4D97-AF65-F5344CB8AC3E}">
        <p14:creationId xmlns:p14="http://schemas.microsoft.com/office/powerpoint/2010/main" val="907235661"/>
      </p:ext>
    </p:extLst>
  </p:cSld>
  <p:clrMapOvr>
    <a:masterClrMapping/>
  </p:clrMapOvr>
  <p:extLst mod="1">
    <p:ext uri="{E180D4A7-C9FB-4DFB-919C-405C955672EB}">
      <p14:showEvtLst xmlns:p14="http://schemas.microsoft.com/office/powerpoint/2010/main">
        <p14:playEvt time="2251" objId="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41E1BE4D-0354-443B-8175-6A3705D3C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Final </a:t>
            </a:r>
            <a:r>
              <a:rPr lang="fr-FR" dirty="0" err="1"/>
              <a:t>electronic</a:t>
            </a:r>
            <a:r>
              <a:rPr lang="fr-FR" dirty="0"/>
              <a:t> </a:t>
            </a:r>
            <a:r>
              <a:rPr lang="fr-FR" dirty="0" err="1"/>
              <a:t>connection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0B856C6-AB6D-4112-AB3B-F80CA0A7F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D2B5E050-37E1-451C-97F4-82864D1C24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" name="Image 5" descr="Une image contenant texte&#10;&#10;&#10;&#10;Description générée automatiquement">
            <a:extLst>
              <a:ext uri="{FF2B5EF4-FFF2-40B4-BE49-F238E27FC236}">
                <a16:creationId xmlns:a16="http://schemas.microsoft.com/office/drawing/2014/main" id="{67297DF6-5D3F-47AD-9E62-64005DDC5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248" y="6151612"/>
            <a:ext cx="3925589" cy="2295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" descr="RÃ©sultat de recherche d'images pour &quot;raspberry pi logo&quot;">
            <a:extLst>
              <a:ext uri="{FF2B5EF4-FFF2-40B4-BE49-F238E27FC236}">
                <a16:creationId xmlns:a16="http://schemas.microsoft.com/office/drawing/2014/main" id="{207EF0AF-E892-4448-90A4-960F9BA87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350" y="1450107"/>
            <a:ext cx="5210570" cy="463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scontent.fcdg2-1.fna.fbcdn.net/v/t1.15752-9/s2048x2048/57203919_416098065871061_2192864216614961152_n.jpg?_nc_cat=100&amp;_nc_ht=scontent.fcdg2-1.fna&amp;oh=8ebecd6160bd4bb5b73c972244214a87&amp;oe=5D33FA30">
            <a:extLst>
              <a:ext uri="{FF2B5EF4-FFF2-40B4-BE49-F238E27FC236}">
                <a16:creationId xmlns:a16="http://schemas.microsoft.com/office/drawing/2014/main" id="{CE455877-C016-4BC1-8353-D4DD6D050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779434" y="409845"/>
            <a:ext cx="5751513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91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DDC99BB6-9932-4283-8D5E-61969D6C2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0835" y="317847"/>
            <a:ext cx="0" cy="0"/>
          </a:xfrm>
        </p:spPr>
        <p:txBody>
          <a:bodyPr/>
          <a:lstStyle/>
          <a:p>
            <a:r>
              <a:rPr lang="fr-FR" dirty="0" err="1"/>
              <a:t>Captors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4AAEFF6-D4B7-4266-9C4B-9E341058B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FCC0C810-3FCF-4191-98CD-B81F8B064B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6302" y="6079603"/>
            <a:ext cx="3122369" cy="64765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84BB26DA-C5C9-4D1D-B45A-1A4B96DE5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6302" y="6655667"/>
            <a:ext cx="3122369" cy="2088233"/>
          </a:xfrm>
        </p:spPr>
        <p:txBody>
          <a:bodyPr/>
          <a:lstStyle/>
          <a:p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90D163E2-FBC3-499B-A80C-F46EEC3D6279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1555503" y="3122310"/>
            <a:ext cx="2016224" cy="812611"/>
          </a:xfrm>
        </p:spPr>
        <p:txBody>
          <a:bodyPr/>
          <a:lstStyle/>
          <a:p>
            <a:r>
              <a:rPr lang="fr-FR" dirty="0"/>
              <a:t>Gaz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A84A13FA-F873-4DE3-9121-2ADBD4BF0FF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4292645" y="6079603"/>
            <a:ext cx="3122369" cy="647650"/>
          </a:xfrm>
        </p:spPr>
        <p:txBody>
          <a:bodyPr/>
          <a:lstStyle/>
          <a:p>
            <a:endParaRPr lang="fr-FR"/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764569EA-1C97-4D16-B8B5-F43A46D027D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4292645" y="6655667"/>
            <a:ext cx="3122369" cy="2088233"/>
          </a:xfrm>
        </p:spPr>
        <p:txBody>
          <a:bodyPr/>
          <a:lstStyle/>
          <a:p>
            <a:endParaRPr lang="fr-FR"/>
          </a:p>
        </p:txBody>
      </p:sp>
      <p:pic>
        <p:nvPicPr>
          <p:cNvPr id="39" name="Espace réservé pour une image  38">
            <a:extLst>
              <a:ext uri="{FF2B5EF4-FFF2-40B4-BE49-F238E27FC236}">
                <a16:creationId xmlns:a16="http://schemas.microsoft.com/office/drawing/2014/main" id="{FA71DA78-DFDC-4A51-AAC8-E37D9DC00653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59425" y="4729163"/>
            <a:ext cx="630238" cy="630237"/>
          </a:xfrm>
        </p:spPr>
      </p:pic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2250094B-80BB-4F11-BE9B-30DF01940C7E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4841846" y="3122310"/>
            <a:ext cx="2016224" cy="812611"/>
          </a:xfrm>
        </p:spPr>
        <p:txBody>
          <a:bodyPr>
            <a:normAutofit/>
          </a:bodyPr>
          <a:lstStyle/>
          <a:p>
            <a:r>
              <a:rPr lang="fr-FR" sz="3600" dirty="0" err="1"/>
              <a:t>Humidity</a:t>
            </a:r>
            <a:endParaRPr lang="fr-FR" sz="3600" dirty="0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877FCB4F-74C2-48A9-82D9-556983FB33D9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7581228" y="6079603"/>
            <a:ext cx="3122369" cy="647650"/>
          </a:xfrm>
        </p:spPr>
        <p:txBody>
          <a:bodyPr/>
          <a:lstStyle/>
          <a:p>
            <a:endParaRPr lang="fr-FR"/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4D8B2818-A470-4BB9-BEBD-79E96EA6D065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7581228" y="6655667"/>
            <a:ext cx="3122369" cy="2088233"/>
          </a:xfrm>
        </p:spPr>
        <p:txBody>
          <a:bodyPr/>
          <a:lstStyle/>
          <a:p>
            <a:endParaRPr lang="fr-FR"/>
          </a:p>
        </p:txBody>
      </p:sp>
      <p:pic>
        <p:nvPicPr>
          <p:cNvPr id="41" name="Espace réservé pour une image  40">
            <a:extLst>
              <a:ext uri="{FF2B5EF4-FFF2-40B4-BE49-F238E27FC236}">
                <a16:creationId xmlns:a16="http://schemas.microsoft.com/office/drawing/2014/main" id="{8639A053-34D3-4A23-B203-426163D1FF60}"/>
              </a:ext>
            </a:extLst>
          </p:cNvPr>
          <p:cNvPicPr>
            <a:picLocks noGrp="1" noChangeAspect="1"/>
          </p:cNvPicPr>
          <p:nvPr>
            <p:ph type="pic" sz="quarter" idx="6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7138" y="4729163"/>
            <a:ext cx="630237" cy="630237"/>
          </a:xfrm>
        </p:spPr>
      </p:pic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BA76EA32-4FF1-407D-8612-5095B0E20906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7934749" y="3095020"/>
            <a:ext cx="2455821" cy="812611"/>
          </a:xfrm>
        </p:spPr>
        <p:txBody>
          <a:bodyPr>
            <a:normAutofit/>
          </a:bodyPr>
          <a:lstStyle/>
          <a:p>
            <a:r>
              <a:rPr lang="fr-FR" sz="3200" dirty="0" err="1"/>
              <a:t>Temperature</a:t>
            </a:r>
            <a:endParaRPr lang="fr-FR" sz="3200" dirty="0"/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FDAE2A5A-EB9C-4250-BBAB-AD1457C031F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10871398" y="6079603"/>
            <a:ext cx="3122369" cy="647650"/>
          </a:xfrm>
        </p:spPr>
        <p:txBody>
          <a:bodyPr/>
          <a:lstStyle/>
          <a:p>
            <a:endParaRPr lang="fr-FR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C284B43B-E05E-4219-B9B9-F94BB92C1996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10871398" y="6655667"/>
            <a:ext cx="3122369" cy="2088233"/>
          </a:xfrm>
        </p:spPr>
        <p:txBody>
          <a:bodyPr/>
          <a:lstStyle/>
          <a:p>
            <a:endParaRPr lang="fr-FR"/>
          </a:p>
        </p:txBody>
      </p:sp>
      <p:pic>
        <p:nvPicPr>
          <p:cNvPr id="43" name="Espace réservé pour une image  42">
            <a:extLst>
              <a:ext uri="{FF2B5EF4-FFF2-40B4-BE49-F238E27FC236}">
                <a16:creationId xmlns:a16="http://schemas.microsoft.com/office/drawing/2014/main" id="{DDF6FEAB-F25B-41A3-8305-D6A56339DDEA}"/>
              </a:ext>
            </a:extLst>
          </p:cNvPr>
          <p:cNvPicPr>
            <a:picLocks noGrp="1" noChangeAspect="1"/>
          </p:cNvPicPr>
          <p:nvPr>
            <p:ph type="pic" sz="quarter" idx="6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138025" y="4729163"/>
            <a:ext cx="630238" cy="630237"/>
          </a:xfrm>
        </p:spPr>
      </p:pic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E709E0C3-FDBF-4D8E-8F10-17C0F962D85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11424470" y="3098497"/>
            <a:ext cx="2016224" cy="812611"/>
          </a:xfrm>
        </p:spPr>
        <p:txBody>
          <a:bodyPr/>
          <a:lstStyle/>
          <a:p>
            <a:r>
              <a:rPr lang="fr-FR" dirty="0" err="1"/>
              <a:t>Vibrate</a:t>
            </a:r>
            <a:endParaRPr lang="fr-FR" dirty="0"/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D1970CC6-21FD-43B8-B135-D447CCBEBC50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14157741" y="6079603"/>
            <a:ext cx="3122369" cy="647650"/>
          </a:xfrm>
        </p:spPr>
        <p:txBody>
          <a:bodyPr/>
          <a:lstStyle/>
          <a:p>
            <a:endParaRPr lang="fr-FR"/>
          </a:p>
        </p:txBody>
      </p:sp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7785ED31-218B-4C42-8B6B-B4233C4D1C07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14157741" y="6655667"/>
            <a:ext cx="3122369" cy="2088233"/>
          </a:xfrm>
        </p:spPr>
        <p:txBody>
          <a:bodyPr/>
          <a:lstStyle/>
          <a:p>
            <a:endParaRPr lang="fr-FR"/>
          </a:p>
        </p:txBody>
      </p:sp>
      <p:sp>
        <p:nvSpPr>
          <p:cNvPr id="29" name="Espace réservé du texte 28">
            <a:extLst>
              <a:ext uri="{FF2B5EF4-FFF2-40B4-BE49-F238E27FC236}">
                <a16:creationId xmlns:a16="http://schemas.microsoft.com/office/drawing/2014/main" id="{4CCC75B6-35A0-4362-8BFA-072188428535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>
          <a:xfrm>
            <a:off x="14710813" y="3095020"/>
            <a:ext cx="2016224" cy="812611"/>
          </a:xfrm>
        </p:spPr>
        <p:txBody>
          <a:bodyPr>
            <a:normAutofit/>
          </a:bodyPr>
          <a:lstStyle/>
          <a:p>
            <a:r>
              <a:rPr lang="fr-FR" sz="3200" dirty="0"/>
              <a:t>Gyroscope</a:t>
            </a:r>
          </a:p>
        </p:txBody>
      </p:sp>
      <p:pic>
        <p:nvPicPr>
          <p:cNvPr id="37" name="Espace réservé pour une image  36">
            <a:extLst>
              <a:ext uri="{FF2B5EF4-FFF2-40B4-BE49-F238E27FC236}">
                <a16:creationId xmlns:a16="http://schemas.microsoft.com/office/drawing/2014/main" id="{91F3BD5E-C76A-40B5-AA1C-B4A46A9CD867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6" name="Espace réservé pour une image  5">
            <a:extLst>
              <a:ext uri="{FF2B5EF4-FFF2-40B4-BE49-F238E27FC236}">
                <a16:creationId xmlns:a16="http://schemas.microsoft.com/office/drawing/2014/main" id="{428E9963-F1C2-4FEB-8176-F846C93350F1}"/>
              </a:ext>
            </a:extLst>
          </p:cNvPr>
          <p:cNvPicPr>
            <a:picLocks noGrp="1" noChangeAspect="1"/>
          </p:cNvPicPr>
          <p:nvPr>
            <p:ph type="pic" sz="quarter" idx="69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63886" y="4600544"/>
            <a:ext cx="919868" cy="919868"/>
          </a:xfrm>
        </p:spPr>
      </p:pic>
    </p:spTree>
    <p:extLst>
      <p:ext uri="{BB962C8B-B14F-4D97-AF65-F5344CB8AC3E}">
        <p14:creationId xmlns:p14="http://schemas.microsoft.com/office/powerpoint/2010/main" val="2844351148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4A28AA-4C91-447B-A0B4-7035F693A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Component </a:t>
            </a:r>
            <a:r>
              <a:rPr lang="fr-FR" dirty="0" err="1"/>
              <a:t>details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7BE49E6-049F-430F-9B21-C88FB59C9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54E9447-ACBB-4466-8E46-317A5D634D3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 descr="Une image contenant terrain&#10;&#10;Description générée automatiquement">
            <a:extLst>
              <a:ext uri="{FF2B5EF4-FFF2-40B4-BE49-F238E27FC236}">
                <a16:creationId xmlns:a16="http://schemas.microsoft.com/office/drawing/2014/main" id="{292E09D0-B66D-43EC-A850-EF0E7C3EB53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041" y="1807826"/>
            <a:ext cx="5659799" cy="33356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 6" descr="Une image contenant terrain&#10;&#10;Description générée automatiquement">
            <a:extLst>
              <a:ext uri="{FF2B5EF4-FFF2-40B4-BE49-F238E27FC236}">
                <a16:creationId xmlns:a16="http://schemas.microsoft.com/office/drawing/2014/main" id="{064133B7-1F66-4C48-AD9F-E0F11B98D54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041" y="5325427"/>
            <a:ext cx="5659799" cy="36731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 7" descr="Une image contenant terrain, extérieur, assis&#10;&#10;Description générée automatiquement">
            <a:extLst>
              <a:ext uri="{FF2B5EF4-FFF2-40B4-BE49-F238E27FC236}">
                <a16:creationId xmlns:a16="http://schemas.microsoft.com/office/drawing/2014/main" id="{F30C7CD4-632C-4E2F-AEF1-5B41FFB5015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070" y="5325427"/>
            <a:ext cx="5371767" cy="36223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4A99A59-2FC3-4A26-B19E-BEB9A688A1D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530" y="1807826"/>
            <a:ext cx="5518323" cy="33356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900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>
            <a:extLst>
              <a:ext uri="{FF2B5EF4-FFF2-40B4-BE49-F238E27FC236}">
                <a16:creationId xmlns:a16="http://schemas.microsoft.com/office/drawing/2014/main" id="{1D7B13A7-BB61-2C46-BCAD-908F6D9DE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4346" y="246956"/>
            <a:ext cx="16457772" cy="1203151"/>
          </a:xfrm>
        </p:spPr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dirty="0">
                <a:solidFill>
                  <a:schemeClr val="bg1"/>
                </a:solidFill>
              </a:rPr>
              <a:t>Dev tools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スライド番号プレースホルダー 4">
            <a:extLst>
              <a:ext uri="{FF2B5EF4-FFF2-40B4-BE49-F238E27FC236}">
                <a16:creationId xmlns:a16="http://schemas.microsoft.com/office/drawing/2014/main" id="{AD4AC434-886D-6943-AB46-4452A2F42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352118" y="9636372"/>
            <a:ext cx="1008112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4" name="テキスト プレースホルダー 11">
            <a:extLst>
              <a:ext uri="{FF2B5EF4-FFF2-40B4-BE49-F238E27FC236}">
                <a16:creationId xmlns:a16="http://schemas.microsoft.com/office/drawing/2014/main" id="{E27AA99E-36C4-794E-8AC3-EACBA9BBC3C0}"/>
              </a:ext>
            </a:extLst>
          </p:cNvPr>
          <p:cNvSpPr txBox="1">
            <a:spLocks/>
          </p:cNvSpPr>
          <p:nvPr/>
        </p:nvSpPr>
        <p:spPr>
          <a:xfrm>
            <a:off x="11591478" y="6727676"/>
            <a:ext cx="8208912" cy="2882799"/>
          </a:xfrm>
          <a:prstGeom prst="rect">
            <a:avLst/>
          </a:prstGeom>
        </p:spPr>
        <p:txBody>
          <a:bodyPr vert="horz" lIns="163275" tIns="81638" rIns="163275" bIns="81638" rtlCol="0" anchor="t">
            <a:noAutofit/>
          </a:bodyPr>
          <a:lstStyle>
            <a:lvl1pPr marL="0" indent="0" algn="ctr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fr-FR" sz="3200" dirty="0"/>
          </a:p>
          <a:p>
            <a:pPr marL="457200" indent="-457200" algn="l">
              <a:buFont typeface="Courier New" panose="02070309020205020404" pitchFamily="49" charset="0"/>
              <a:buChar char="o"/>
            </a:pPr>
            <a:endParaRPr lang="fr-FR" sz="3200" dirty="0"/>
          </a:p>
          <a:p>
            <a:pPr marL="457200" indent="-457200" algn="l">
              <a:buFont typeface="Courier New" panose="02070309020205020404" pitchFamily="49" charset="0"/>
              <a:buChar char="o"/>
            </a:pPr>
            <a:endParaRPr lang="fr-FR" sz="32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3EF7EA4-56FB-4719-958A-04485C06D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903" y="5926538"/>
            <a:ext cx="3107925" cy="3107925"/>
          </a:xfrm>
          <a:prstGeom prst="rect">
            <a:avLst/>
          </a:prstGeom>
        </p:spPr>
      </p:pic>
      <p:pic>
        <p:nvPicPr>
          <p:cNvPr id="2050" name="Picture 2" descr="RÃ©sultat de recherche d'images pour &quot;Java&quot;">
            <a:extLst>
              <a:ext uri="{FF2B5EF4-FFF2-40B4-BE49-F238E27FC236}">
                <a16:creationId xmlns:a16="http://schemas.microsoft.com/office/drawing/2014/main" id="{1089CA57-DACA-4A56-8ABD-DC2139967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10" y="1966047"/>
            <a:ext cx="2808312" cy="3631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1EB32A-7C0A-4344-BE10-8A5E4306D38F}"/>
              </a:ext>
            </a:extLst>
          </p:cNvPr>
          <p:cNvSpPr/>
          <p:nvPr/>
        </p:nvSpPr>
        <p:spPr>
          <a:xfrm>
            <a:off x="3770996" y="1438870"/>
            <a:ext cx="4198585" cy="584775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/>
        </p:spPr>
        <p:txBody>
          <a:bodyPr wrap="none">
            <a:spAutoFit/>
            <a:flatTx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fr-FR" dirty="0"/>
              <a:t>Java for </a:t>
            </a:r>
            <a:r>
              <a:rPr lang="fr-FR" dirty="0" err="1"/>
              <a:t>processing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4AFA08-1EF6-4CBD-9805-E170CAD1B576}"/>
              </a:ext>
            </a:extLst>
          </p:cNvPr>
          <p:cNvSpPr/>
          <p:nvPr/>
        </p:nvSpPr>
        <p:spPr>
          <a:xfrm>
            <a:off x="10799392" y="1448437"/>
            <a:ext cx="46762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fr-FR" dirty="0"/>
              <a:t>C for </a:t>
            </a:r>
            <a:r>
              <a:rPr lang="fr-FR" dirty="0" err="1"/>
              <a:t>sending</a:t>
            </a:r>
            <a:r>
              <a:rPr lang="fr-FR" dirty="0"/>
              <a:t> the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95E81E-937E-4255-AEFA-D6CFAADA0223}"/>
              </a:ext>
            </a:extLst>
          </p:cNvPr>
          <p:cNvSpPr/>
          <p:nvPr/>
        </p:nvSpPr>
        <p:spPr>
          <a:xfrm>
            <a:off x="2806502" y="9128308"/>
            <a:ext cx="61275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dirty="0"/>
              <a:t>Front Web for visualizing Data</a:t>
            </a:r>
            <a:endParaRPr lang="fr-FR" sz="3600" dirty="0"/>
          </a:p>
        </p:txBody>
      </p:sp>
      <p:pic>
        <p:nvPicPr>
          <p:cNvPr id="2054" name="Picture 6" descr="RÃ©sultat de recherche d'images pour &quot;arduino ide logo&quot;">
            <a:extLst>
              <a:ext uri="{FF2B5EF4-FFF2-40B4-BE49-F238E27FC236}">
                <a16:creationId xmlns:a16="http://schemas.microsoft.com/office/drawing/2014/main" id="{18B21ED6-00E6-4003-9ABF-5D44FDD94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2517" y="5903291"/>
            <a:ext cx="4130031" cy="281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E5CE834-26EC-473F-B944-EC71BE6CB964}"/>
              </a:ext>
            </a:extLst>
          </p:cNvPr>
          <p:cNvSpPr/>
          <p:nvPr/>
        </p:nvSpPr>
        <p:spPr>
          <a:xfrm>
            <a:off x="10469476" y="9128307"/>
            <a:ext cx="49053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dirty="0"/>
              <a:t>IDE needed for Arduino</a:t>
            </a:r>
            <a:endParaRPr lang="fr-FR" sz="3600" dirty="0"/>
          </a:p>
        </p:txBody>
      </p:sp>
      <p:pic>
        <p:nvPicPr>
          <p:cNvPr id="1026" name="Picture 2" descr="RÃ©sultat de recherche d'images pour &quot;c language png&quot;">
            <a:extLst>
              <a:ext uri="{FF2B5EF4-FFF2-40B4-BE49-F238E27FC236}">
                <a16:creationId xmlns:a16="http://schemas.microsoft.com/office/drawing/2014/main" id="{A6C2F981-7E3D-45C3-AD9F-9944DA826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2516" y="1771337"/>
            <a:ext cx="4130032" cy="413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Ã©sultat de recherche d'images pour &quot;processing&quot;">
            <a:extLst>
              <a:ext uri="{FF2B5EF4-FFF2-40B4-BE49-F238E27FC236}">
                <a16:creationId xmlns:a16="http://schemas.microsoft.com/office/drawing/2014/main" id="{6496EBAD-6355-4D15-94B0-AC3E631CB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460" y="2747245"/>
            <a:ext cx="1931371" cy="193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53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27"/>
    </mc:Choice>
    <mc:Fallback xmlns="">
      <p:transition spd="slow" advTm="3627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4571B6-4E05-467F-BDBD-C511A9C37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Box code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9AEF8CC-26CF-4024-99B6-52741B4FB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82E0295-12EF-48CB-980F-7319CF1DA4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58BE4918-183D-46CE-9E58-6CF205491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155" y="1831132"/>
            <a:ext cx="13971298" cy="749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8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4571B6-4E05-467F-BDBD-C511A9C37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Spring code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9AEF8CC-26CF-4024-99B6-52741B4FB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82E0295-12EF-48CB-980F-7319CF1DA4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7828CCE-22F2-43CD-BCF9-7F819B493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822" y="2335188"/>
            <a:ext cx="6768752" cy="517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space réservé du texte 31">
            <a:extLst>
              <a:ext uri="{FF2B5EF4-FFF2-40B4-BE49-F238E27FC236}">
                <a16:creationId xmlns:a16="http://schemas.microsoft.com/office/drawing/2014/main" id="{0A844171-BE72-4664-8138-05EB217C57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B78F18CB-75F9-45D6-9D0F-D066A56D16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6" name="Titre 25">
            <a:extLst>
              <a:ext uri="{FF2B5EF4-FFF2-40B4-BE49-F238E27FC236}">
                <a16:creationId xmlns:a16="http://schemas.microsoft.com/office/drawing/2014/main" id="{E7CFD179-FA95-4B3C-AA4E-11F34931C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Openings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1420EE5-BEB5-4842-A8DE-D952FC5E8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2A3F2F78-6F9B-41EF-B453-8CD9E82E335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9" name="Espace réservé pour une image  48">
            <a:extLst>
              <a:ext uri="{FF2B5EF4-FFF2-40B4-BE49-F238E27FC236}">
                <a16:creationId xmlns:a16="http://schemas.microsoft.com/office/drawing/2014/main" id="{55C18CC1-9E69-4E1F-9711-7CD85119A743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09350" y="5470372"/>
            <a:ext cx="2758632" cy="2758632"/>
          </a:xfrm>
        </p:spPr>
      </p:pic>
      <p:pic>
        <p:nvPicPr>
          <p:cNvPr id="55" name="Espace réservé pour une image  54">
            <a:extLst>
              <a:ext uri="{FF2B5EF4-FFF2-40B4-BE49-F238E27FC236}">
                <a16:creationId xmlns:a16="http://schemas.microsoft.com/office/drawing/2014/main" id="{EA3087CE-D989-45EA-898E-629C5F52AE4E}"/>
              </a:ext>
            </a:extLst>
          </p:cNvPr>
          <p:cNvPicPr>
            <a:picLocks noGrp="1" noChangeAspect="1"/>
          </p:cNvPicPr>
          <p:nvPr>
            <p:ph type="pic" sz="quarter" idx="4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88530" y="3091412"/>
            <a:ext cx="1944216" cy="1944216"/>
          </a:xfrm>
        </p:spPr>
      </p:pic>
      <p:sp>
        <p:nvSpPr>
          <p:cNvPr id="37" name="Espace réservé du texte 36">
            <a:extLst>
              <a:ext uri="{FF2B5EF4-FFF2-40B4-BE49-F238E27FC236}">
                <a16:creationId xmlns:a16="http://schemas.microsoft.com/office/drawing/2014/main" id="{6DB82508-9FCE-4EA3-BAF8-C61CF53A7CC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8" name="Espace réservé du texte 37">
            <a:extLst>
              <a:ext uri="{FF2B5EF4-FFF2-40B4-BE49-F238E27FC236}">
                <a16:creationId xmlns:a16="http://schemas.microsoft.com/office/drawing/2014/main" id="{CF43745E-D076-4ADC-8C96-1248DA1484B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9" name="Espace réservé du texte 38">
            <a:extLst>
              <a:ext uri="{FF2B5EF4-FFF2-40B4-BE49-F238E27FC236}">
                <a16:creationId xmlns:a16="http://schemas.microsoft.com/office/drawing/2014/main" id="{6F19FF9E-747E-41B4-9D6E-B973B0BB6F31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0" name="Espace réservé du texte 39">
            <a:extLst>
              <a:ext uri="{FF2B5EF4-FFF2-40B4-BE49-F238E27FC236}">
                <a16:creationId xmlns:a16="http://schemas.microsoft.com/office/drawing/2014/main" id="{BCDBE075-20F3-4D85-88A7-FD0C503DB6F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3" name="Espace réservé pour une image  62">
            <a:extLst>
              <a:ext uri="{FF2B5EF4-FFF2-40B4-BE49-F238E27FC236}">
                <a16:creationId xmlns:a16="http://schemas.microsoft.com/office/drawing/2014/main" id="{2FB0283F-10AE-4633-83BD-070F71B1A0A8}"/>
              </a:ext>
            </a:extLst>
          </p:cNvPr>
          <p:cNvPicPr>
            <a:picLocks noGrp="1" noChangeAspect="1"/>
          </p:cNvPicPr>
          <p:nvPr>
            <p:ph type="pic" sz="quarter" idx="5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" b="917"/>
          <a:stretch>
            <a:fillRect/>
          </a:stretch>
        </p:blipFill>
        <p:spPr>
          <a:xfrm>
            <a:off x="12527713" y="2857436"/>
            <a:ext cx="1173132" cy="1151607"/>
          </a:xfrm>
        </p:spPr>
      </p:pic>
      <p:pic>
        <p:nvPicPr>
          <p:cNvPr id="65" name="Espace réservé pour une image  64">
            <a:extLst>
              <a:ext uri="{FF2B5EF4-FFF2-40B4-BE49-F238E27FC236}">
                <a16:creationId xmlns:a16="http://schemas.microsoft.com/office/drawing/2014/main" id="{37565422-08E4-4F0B-9CF2-A84D8587F128}"/>
              </a:ext>
            </a:extLst>
          </p:cNvPr>
          <p:cNvPicPr>
            <a:picLocks noGrp="1" noChangeAspect="1"/>
          </p:cNvPicPr>
          <p:nvPr>
            <p:ph type="pic" sz="quarter" idx="5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399790" y="6375207"/>
            <a:ext cx="1296144" cy="1296144"/>
          </a:xfrm>
        </p:spPr>
      </p:pic>
      <p:pic>
        <p:nvPicPr>
          <p:cNvPr id="67" name="Espace réservé pour une image  66">
            <a:extLst>
              <a:ext uri="{FF2B5EF4-FFF2-40B4-BE49-F238E27FC236}">
                <a16:creationId xmlns:a16="http://schemas.microsoft.com/office/drawing/2014/main" id="{0073DDF0-7C85-4D33-B4FD-F9045F8365BD}"/>
              </a:ext>
            </a:extLst>
          </p:cNvPr>
          <p:cNvPicPr>
            <a:picLocks noGrp="1" noChangeAspect="1"/>
          </p:cNvPicPr>
          <p:nvPr>
            <p:ph type="pic" sz="quarter" idx="54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20344" y="7729140"/>
            <a:ext cx="1386014" cy="1386014"/>
          </a:xfrm>
        </p:spPr>
      </p:pic>
      <p:pic>
        <p:nvPicPr>
          <p:cNvPr id="53" name="Espace réservé pour une image  52">
            <a:extLst>
              <a:ext uri="{FF2B5EF4-FFF2-40B4-BE49-F238E27FC236}">
                <a16:creationId xmlns:a16="http://schemas.microsoft.com/office/drawing/2014/main" id="{90334AA2-0F17-4D86-8A5B-716AF781198A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894205" y="3468315"/>
            <a:ext cx="1639321" cy="1639321"/>
          </a:xfrm>
        </p:spPr>
      </p:pic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ADB33335-E542-40EA-B571-1E841DDEDB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9" name="Espace réservé du texte 28">
            <a:extLst>
              <a:ext uri="{FF2B5EF4-FFF2-40B4-BE49-F238E27FC236}">
                <a16:creationId xmlns:a16="http://schemas.microsoft.com/office/drawing/2014/main" id="{46EB6C43-8DCA-453E-8C8B-32D3D1E0FE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86922" y="6756951"/>
            <a:ext cx="5040560" cy="914400"/>
          </a:xfrm>
        </p:spPr>
        <p:txBody>
          <a:bodyPr/>
          <a:lstStyle/>
          <a:p>
            <a:r>
              <a:rPr lang="fr-FR" dirty="0"/>
              <a:t>A2CS</a:t>
            </a:r>
            <a:br>
              <a:rPr lang="fr-FR" dirty="0"/>
            </a:br>
            <a:r>
              <a:rPr lang="fr-FR" dirty="0"/>
              <a:t>BOX</a:t>
            </a:r>
          </a:p>
        </p:txBody>
      </p:sp>
      <p:pic>
        <p:nvPicPr>
          <p:cNvPr id="47" name="Espace réservé pour une image  46">
            <a:extLst>
              <a:ext uri="{FF2B5EF4-FFF2-40B4-BE49-F238E27FC236}">
                <a16:creationId xmlns:a16="http://schemas.microsoft.com/office/drawing/2014/main" id="{27512F86-091A-40BE-A977-6B0139C5C4F1}"/>
              </a:ext>
            </a:extLst>
          </p:cNvPr>
          <p:cNvPicPr>
            <a:picLocks noGrp="1" noChangeAspect="1"/>
          </p:cNvPicPr>
          <p:nvPr>
            <p:ph type="pic" sz="quarter" idx="55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2" r="12552"/>
          <a:stretch>
            <a:fillRect/>
          </a:stretch>
        </p:blipFill>
        <p:spPr>
          <a:xfrm>
            <a:off x="8026942" y="3866185"/>
            <a:ext cx="2157807" cy="2157807"/>
          </a:xfrm>
        </p:spPr>
      </p:pic>
      <p:pic>
        <p:nvPicPr>
          <p:cNvPr id="61" name="Espace réservé pour une image  60">
            <a:extLst>
              <a:ext uri="{FF2B5EF4-FFF2-40B4-BE49-F238E27FC236}">
                <a16:creationId xmlns:a16="http://schemas.microsoft.com/office/drawing/2014/main" id="{E8884B2A-A4BB-49E4-8774-ECE74FF428E8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4" r="14244"/>
          <a:stretch>
            <a:fillRect/>
          </a:stretch>
        </p:blipFill>
        <p:spPr>
          <a:xfrm>
            <a:off x="1752977" y="4831317"/>
            <a:ext cx="1668341" cy="1668341"/>
          </a:xfrm>
        </p:spPr>
      </p:pic>
    </p:spTree>
    <p:extLst>
      <p:ext uri="{BB962C8B-B14F-4D97-AF65-F5344CB8AC3E}">
        <p14:creationId xmlns:p14="http://schemas.microsoft.com/office/powerpoint/2010/main" val="91672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タイトル 9"/>
          <p:cNvSpPr>
            <a:spLocks noGrp="1"/>
          </p:cNvSpPr>
          <p:nvPr>
            <p:ph type="ctrTitle"/>
          </p:nvPr>
        </p:nvSpPr>
        <p:spPr>
          <a:xfrm>
            <a:off x="7487022" y="7079003"/>
            <a:ext cx="11305256" cy="1189757"/>
          </a:xfrm>
        </p:spPr>
        <p:txBody>
          <a:bodyPr/>
          <a:lstStyle/>
          <a:p>
            <a:r>
              <a:rPr lang="en-US" dirty="0"/>
              <a:t>Any questions ? </a:t>
            </a:r>
          </a:p>
        </p:txBody>
      </p:sp>
      <p:sp>
        <p:nvSpPr>
          <p:cNvPr id="17" name="Espace réservé du contenu 16">
            <a:extLst>
              <a:ext uri="{FF2B5EF4-FFF2-40B4-BE49-F238E27FC236}">
                <a16:creationId xmlns:a16="http://schemas.microsoft.com/office/drawing/2014/main" id="{CC9514D5-E7D0-48B4-8392-88D4C064DAC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 rot="7200000">
            <a:off x="2412460" y="7216682"/>
            <a:ext cx="5265660" cy="91440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19" name="Espace réservé du contenu 18">
            <a:extLst>
              <a:ext uri="{FF2B5EF4-FFF2-40B4-BE49-F238E27FC236}">
                <a16:creationId xmlns:a16="http://schemas.microsoft.com/office/drawing/2014/main" id="{3378B5BC-E434-4743-9D43-C3D50F11BB9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52" name="Picture 4" descr="C:\Users\aurel\Desktop\IOT\info.png">
            <a:extLst>
              <a:ext uri="{FF2B5EF4-FFF2-40B4-BE49-F238E27FC236}">
                <a16:creationId xmlns:a16="http://schemas.microsoft.com/office/drawing/2014/main" id="{C626FAFF-C4A6-47B9-9391-1A17395F4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078" y="116532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420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AE9D655-69A6-4D1A-B49C-764090E8B7A7}"/>
              </a:ext>
            </a:extLst>
          </p:cNvPr>
          <p:cNvSpPr txBox="1"/>
          <p:nvPr/>
        </p:nvSpPr>
        <p:spPr>
          <a:xfrm>
            <a:off x="8351118" y="4423420"/>
            <a:ext cx="26642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Video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8726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881F553-B8E3-406D-83DD-14DC3C4DE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Project </a:t>
            </a:r>
            <a:r>
              <a:rPr lang="fr-FR" dirty="0" err="1"/>
              <a:t>Idea</a:t>
            </a:r>
            <a:endParaRPr lang="fr-FR" dirty="0"/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2D9C0C31-D257-497C-9D13-2196D42F4DC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A2CS</a:t>
            </a:r>
          </a:p>
        </p:txBody>
      </p:sp>
      <p:pic>
        <p:nvPicPr>
          <p:cNvPr id="3076" name="Picture 4" descr="https://scontent.fcdg2-1.fna.fbcdn.net/v/t1.15752-9/s2048x2048/57081018_1024292341114876_2566041615588130816_n.jpg?_nc_cat=104&amp;_nc_ht=scontent.fcdg2-1.fna&amp;oh=fd8b47741d37bfe512e221baa395b065&amp;oe=5D347176">
            <a:extLst>
              <a:ext uri="{FF2B5EF4-FFF2-40B4-BE49-F238E27FC236}">
                <a16:creationId xmlns:a16="http://schemas.microsoft.com/office/drawing/2014/main" id="{5340173A-8D51-4914-8F56-287333921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516" y="2203086"/>
            <a:ext cx="8873431" cy="665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89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タイトル 25"/>
          <p:cNvSpPr>
            <a:spLocks noGrp="1"/>
          </p:cNvSpPr>
          <p:nvPr>
            <p:ph type="title"/>
          </p:nvPr>
        </p:nvSpPr>
        <p:spPr>
          <a:xfrm>
            <a:off x="9143206" y="390972"/>
            <a:ext cx="0" cy="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Bebas Neue Regular" pitchFamily="50" charset="0"/>
              </a:rPr>
              <a:t>Prevention &amp; Immediate Help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>
          <a:xfrm>
            <a:off x="27638499" y="10027344"/>
            <a:ext cx="735810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8" name="テキスト プレースホルダー 27"/>
          <p:cNvSpPr>
            <a:spLocks noGrp="1"/>
          </p:cNvSpPr>
          <p:nvPr>
            <p:ph type="body" sz="quarter" idx="15"/>
          </p:nvPr>
        </p:nvSpPr>
        <p:spPr>
          <a:xfrm>
            <a:off x="934294" y="2911252"/>
            <a:ext cx="10297144" cy="4896544"/>
          </a:xfrm>
        </p:spPr>
        <p:txBody>
          <a:bodyPr/>
          <a:lstStyle/>
          <a:p>
            <a:pPr algn="l"/>
            <a:r>
              <a:rPr lang="en-US" sz="3200" dirty="0"/>
              <a:t>Critical data are analyze and sent to the control station. </a:t>
            </a:r>
          </a:p>
          <a:p>
            <a:pPr algn="l"/>
            <a:r>
              <a:rPr lang="en-US" sz="3200" dirty="0"/>
              <a:t>So they can be processed and create notification on a pc, smartphone, or on a website. </a:t>
            </a:r>
          </a:p>
          <a:p>
            <a:pPr algn="l"/>
            <a:endParaRPr lang="en-US" sz="32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9E70F8E-D46C-C844-8276-3177C395A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7462" y="3055268"/>
            <a:ext cx="6112228" cy="3438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64770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BECF0E77-021F-4A7D-AB3E-37698A173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Why</a:t>
            </a:r>
            <a:r>
              <a:rPr lang="fr-FR" dirty="0"/>
              <a:t> A2CS ?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D2D0031-EB89-4E60-B7A5-EE0ADB3F5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1112B3F-C57F-4041-A1F3-8F51A66A720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9" name="Espace réservé pour une image  28">
            <a:extLst>
              <a:ext uri="{FF2B5EF4-FFF2-40B4-BE49-F238E27FC236}">
                <a16:creationId xmlns:a16="http://schemas.microsoft.com/office/drawing/2014/main" id="{11DBC54D-245C-42A6-8EB9-51090282B285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05929" y="6648271"/>
            <a:ext cx="1310940" cy="1310940"/>
          </a:xfrm>
        </p:spPr>
      </p:pic>
      <p:pic>
        <p:nvPicPr>
          <p:cNvPr id="27" name="Espace réservé pour une image  26">
            <a:extLst>
              <a:ext uri="{FF2B5EF4-FFF2-40B4-BE49-F238E27FC236}">
                <a16:creationId xmlns:a16="http://schemas.microsoft.com/office/drawing/2014/main" id="{9E811295-70A4-46C3-87B6-981EC2DAF8F2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" r="79"/>
          <a:stretch>
            <a:fillRect/>
          </a:stretch>
        </p:blipFill>
        <p:spPr>
          <a:xfrm>
            <a:off x="10007302" y="6440474"/>
            <a:ext cx="1567082" cy="1569551"/>
          </a:xfrm>
        </p:spPr>
      </p:pic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9F97BCB-B790-472C-B424-72B93A46FF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Portable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19172439-C5D0-4197-856E-D9080274B9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&lt; 1kg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Small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On </a:t>
            </a:r>
            <a:r>
              <a:rPr lang="fr-FR" dirty="0" err="1"/>
              <a:t>battery</a:t>
            </a:r>
            <a:endParaRPr lang="fr-FR" dirty="0"/>
          </a:p>
          <a:p>
            <a:endParaRPr lang="fr-FR" dirty="0"/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B179A17D-734F-478D-B47E-79F40C173DD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dirty="0"/>
              <a:t>Plug &amp; </a:t>
            </a:r>
            <a:r>
              <a:rPr lang="fr-FR" dirty="0" err="1"/>
              <a:t>play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613D0AC2-4EEA-481E-8B3E-3302A78E051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err="1"/>
              <a:t>Easy</a:t>
            </a:r>
            <a:r>
              <a:rPr lang="fr-FR" dirty="0"/>
              <a:t> Start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Independent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087C48EA-4CD8-4243-9AE8-CC4606853B26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fr-FR" dirty="0" err="1"/>
              <a:t>Adaptability</a:t>
            </a:r>
            <a:endParaRPr lang="fr-FR" dirty="0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2F1C46A-6BF5-49FC-A8AD-B0819C6BAAFE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fr-FR" dirty="0" err="1"/>
              <a:t>Easy</a:t>
            </a:r>
            <a:r>
              <a:rPr lang="fr-FR" dirty="0"/>
              <a:t> </a:t>
            </a:r>
            <a:r>
              <a:rPr lang="fr-FR" dirty="0" err="1"/>
              <a:t>integration</a:t>
            </a:r>
            <a:endParaRPr lang="fr-FR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fr-FR" dirty="0" err="1"/>
              <a:t>Variety</a:t>
            </a:r>
            <a:r>
              <a:rPr lang="fr-FR" dirty="0"/>
              <a:t> of </a:t>
            </a:r>
            <a:r>
              <a:rPr lang="fr-FR" dirty="0" err="1"/>
              <a:t>captors</a:t>
            </a:r>
            <a:endParaRPr lang="fr-FR" dirty="0"/>
          </a:p>
          <a:p>
            <a:endParaRPr lang="fr-FR" dirty="0"/>
          </a:p>
        </p:txBody>
      </p:sp>
      <p:pic>
        <p:nvPicPr>
          <p:cNvPr id="25" name="Espace réservé pour une image  24">
            <a:extLst>
              <a:ext uri="{FF2B5EF4-FFF2-40B4-BE49-F238E27FC236}">
                <a16:creationId xmlns:a16="http://schemas.microsoft.com/office/drawing/2014/main" id="{F6AFF0CC-6B76-4CFD-B8A0-6D99911615D6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" b="79"/>
          <a:stretch>
            <a:fillRect/>
          </a:stretch>
        </p:blipFill>
        <p:spPr>
          <a:xfrm rot="15629339">
            <a:off x="8426902" y="3655696"/>
            <a:ext cx="1392659" cy="1392659"/>
          </a:xfrm>
        </p:spPr>
      </p:pic>
    </p:spTree>
    <p:extLst>
      <p:ext uri="{BB962C8B-B14F-4D97-AF65-F5344CB8AC3E}">
        <p14:creationId xmlns:p14="http://schemas.microsoft.com/office/powerpoint/2010/main" val="86418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41E1BE4D-0354-443B-8175-6A3705D3C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Project Management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0B856C6-AB6D-4112-AB3B-F80CA0A7F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D2B5E050-37E1-451C-97F4-82864D1C24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CCF965F-0551-48A6-B73C-E0E9296DC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025" y="2459360"/>
            <a:ext cx="14230362" cy="628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5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41E1BE4D-0354-443B-8175-6A3705D3C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Project Management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0B856C6-AB6D-4112-AB3B-F80CA0A7F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D2B5E050-37E1-451C-97F4-82864D1C24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691F0AB-B242-47AC-A9F9-7AFAAEEF4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517" y="2623220"/>
            <a:ext cx="16633377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4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FEA623E9-3DC6-462E-9B98-39ECE0EB8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346" y="293452"/>
            <a:ext cx="16457772" cy="1203151"/>
          </a:xfrm>
        </p:spPr>
        <p:txBody>
          <a:bodyPr/>
          <a:lstStyle/>
          <a:p>
            <a:r>
              <a:rPr lang="fr-FR" dirty="0"/>
              <a:t>Serial Com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09911BD-E7A1-4A83-96C2-1D99B3351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EE29CF66-CB38-4714-8D69-5235FA367F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 descr="Une image contenant équipement électronique&#10;&#10;Description générée automatiquement">
            <a:extLst>
              <a:ext uri="{FF2B5EF4-FFF2-40B4-BE49-F238E27FC236}">
                <a16:creationId xmlns:a16="http://schemas.microsoft.com/office/drawing/2014/main" id="{A70D473D-4874-4DEC-9A71-26FFA28C091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918" y="2767236"/>
            <a:ext cx="8998575" cy="56647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724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4571B6-4E05-467F-BDBD-C511A9C37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Serial com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9AEF8CC-26CF-4024-99B6-52741B4FB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82E0295-12EF-48CB-980F-7319CF1DA4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16B6CD37-B2AB-4CD5-AD7F-B0025D3789A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101" y="2394408"/>
            <a:ext cx="7465105" cy="63494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7844502-7FD9-4DB6-B10A-60605EAA9853}"/>
              </a:ext>
            </a:extLst>
          </p:cNvPr>
          <p:cNvSpPr/>
          <p:nvPr/>
        </p:nvSpPr>
        <p:spPr>
          <a:xfrm>
            <a:off x="9581896" y="3775348"/>
            <a:ext cx="5284267" cy="1225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4678045" algn="l"/>
              </a:tabLst>
            </a:pP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Port de communication série : 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4678045" algn="l"/>
              </a:tabLst>
            </a:pPr>
            <a:r>
              <a:rPr lang="fr-FR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/dev/ttyACM0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955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Title">
  <a:themeElements>
    <a:clrScheme name="Procyon Emerald">
      <a:dk1>
        <a:srgbClr val="FFFFFF"/>
      </a:dk1>
      <a:lt1>
        <a:srgbClr val="FFFFFF"/>
      </a:lt1>
      <a:dk2>
        <a:srgbClr val="3F3F3F"/>
      </a:dk2>
      <a:lt2>
        <a:srgbClr val="FFFFFF"/>
      </a:lt2>
      <a:accent1>
        <a:srgbClr val="33CCCC"/>
      </a:accent1>
      <a:accent2>
        <a:srgbClr val="127CFC"/>
      </a:accent2>
      <a:accent3>
        <a:srgbClr val="0D54F3"/>
      </a:accent3>
      <a:accent4>
        <a:srgbClr val="8064A2"/>
      </a:accent4>
      <a:accent5>
        <a:srgbClr val="4BACC6"/>
      </a:accent5>
      <a:accent6>
        <a:srgbClr val="F79646"/>
      </a:accent6>
      <a:hlink>
        <a:srgbClr val="33CCCC"/>
      </a:hlink>
      <a:folHlink>
        <a:srgbClr val="7F7F7F"/>
      </a:folHlink>
    </a:clrScheme>
    <a:fontScheme name="Procyon">
      <a:majorFont>
        <a:latin typeface="Bebas Neue Book"/>
        <a:ea typeface="Capella Bold"/>
        <a:cs typeface=""/>
      </a:majorFont>
      <a:minorFont>
        <a:latin typeface="Roboto Light"/>
        <a:ea typeface="Capella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">
  <a:themeElements>
    <a:clrScheme name="Procyon Emerald">
      <a:dk1>
        <a:srgbClr val="FFFFFF"/>
      </a:dk1>
      <a:lt1>
        <a:srgbClr val="FFFFFF"/>
      </a:lt1>
      <a:dk2>
        <a:srgbClr val="3F3F3F"/>
      </a:dk2>
      <a:lt2>
        <a:srgbClr val="FFFFFF"/>
      </a:lt2>
      <a:accent1>
        <a:srgbClr val="33CCCC"/>
      </a:accent1>
      <a:accent2>
        <a:srgbClr val="127CFC"/>
      </a:accent2>
      <a:accent3>
        <a:srgbClr val="0D54F3"/>
      </a:accent3>
      <a:accent4>
        <a:srgbClr val="8064A2"/>
      </a:accent4>
      <a:accent5>
        <a:srgbClr val="4BACC6"/>
      </a:accent5>
      <a:accent6>
        <a:srgbClr val="F79646"/>
      </a:accent6>
      <a:hlink>
        <a:srgbClr val="3EA3F8"/>
      </a:hlink>
      <a:folHlink>
        <a:srgbClr val="7F7F7F"/>
      </a:folHlink>
    </a:clrScheme>
    <a:fontScheme name="Procyon">
      <a:majorFont>
        <a:latin typeface="Bebas Neue Book"/>
        <a:ea typeface="Capella Bold"/>
        <a:cs typeface=""/>
      </a:majorFont>
      <a:minorFont>
        <a:latin typeface="Roboto Light"/>
        <a:ea typeface="Capella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>
            <a:alpha val="10196"/>
          </a:srgbClr>
        </a:solidFill>
        <a:ln w="98425" cmpd="thinThick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rgbClr val="FFFFFF">
              <a:alpha val="50196"/>
            </a:srgbClr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7411</TotalTime>
  <Words>207</Words>
  <Application>Microsoft Office PowerPoint</Application>
  <PresentationFormat>Personnalisé</PresentationFormat>
  <Paragraphs>70</Paragraphs>
  <Slides>17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17</vt:i4>
      </vt:variant>
    </vt:vector>
  </HeadingPairs>
  <TitlesOfParts>
    <vt:vector size="30" baseType="lpstr">
      <vt:lpstr>Bebas Neue Book</vt:lpstr>
      <vt:lpstr>Bebas Neue Regular</vt:lpstr>
      <vt:lpstr>Capella Bold</vt:lpstr>
      <vt:lpstr>Capella Light</vt:lpstr>
      <vt:lpstr>ＭＳ Ｐゴシック</vt:lpstr>
      <vt:lpstr>Roboto Light</vt:lpstr>
      <vt:lpstr>Arial</vt:lpstr>
      <vt:lpstr>Calibri</vt:lpstr>
      <vt:lpstr>Courier New</vt:lpstr>
      <vt:lpstr>Times New Roman</vt:lpstr>
      <vt:lpstr>Wingdings</vt:lpstr>
      <vt:lpstr>Title</vt:lpstr>
      <vt:lpstr>Contents</vt:lpstr>
      <vt:lpstr>A2CS</vt:lpstr>
      <vt:lpstr>Présentation PowerPoint</vt:lpstr>
      <vt:lpstr>Project Idea</vt:lpstr>
      <vt:lpstr>Prevention &amp; Immediate Help</vt:lpstr>
      <vt:lpstr>Why A2CS ? </vt:lpstr>
      <vt:lpstr>Project Management</vt:lpstr>
      <vt:lpstr>Project Management</vt:lpstr>
      <vt:lpstr>Serial Com</vt:lpstr>
      <vt:lpstr>Serial com</vt:lpstr>
      <vt:lpstr>Final electronic connection</vt:lpstr>
      <vt:lpstr>Captors</vt:lpstr>
      <vt:lpstr>Component details</vt:lpstr>
      <vt:lpstr>Dev tools</vt:lpstr>
      <vt:lpstr>Box code</vt:lpstr>
      <vt:lpstr>Spring code</vt:lpstr>
      <vt:lpstr>Openings</vt:lpstr>
      <vt:lpstr>Any questions 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Procyon</dc:title>
  <dc:creator>Jun</dc:creator>
  <cp:lastModifiedBy>Aurélien .</cp:lastModifiedBy>
  <cp:revision>228</cp:revision>
  <dcterms:created xsi:type="dcterms:W3CDTF">2015-01-09T17:56:04Z</dcterms:created>
  <dcterms:modified xsi:type="dcterms:W3CDTF">2019-05-01T19:51:31Z</dcterms:modified>
</cp:coreProperties>
</file>